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1"/>
  </p:notesMasterIdLst>
  <p:handoutMasterIdLst>
    <p:handoutMasterId r:id="rId12"/>
  </p:handoutMasterIdLst>
  <p:sldIdLst>
    <p:sldId id="436" r:id="rId3"/>
    <p:sldId id="322" r:id="rId4"/>
    <p:sldId id="437" r:id="rId5"/>
    <p:sldId id="438" r:id="rId6"/>
    <p:sldId id="439" r:id="rId7"/>
    <p:sldId id="440" r:id="rId8"/>
    <p:sldId id="442" r:id="rId9"/>
    <p:sldId id="318" r:id="rId10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0C0"/>
    <a:srgbClr val="40595D"/>
    <a:srgbClr val="F4EFE9"/>
    <a:srgbClr val="6B8866"/>
    <a:srgbClr val="5B795B"/>
    <a:srgbClr val="5AAD9E"/>
    <a:srgbClr val="256C81"/>
    <a:srgbClr val="F1F8F1"/>
    <a:srgbClr val="F7FCF6"/>
    <a:srgbClr val="D2F4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35" autoAdjust="0"/>
    <p:restoredTop sz="94660" autoAdjust="0"/>
  </p:normalViewPr>
  <p:slideViewPr>
    <p:cSldViewPr>
      <p:cViewPr varScale="1">
        <p:scale>
          <a:sx n="95" d="100"/>
          <a:sy n="95" d="100"/>
        </p:scale>
        <p:origin x="-81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9371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679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679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679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679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679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679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9389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2021/2/25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17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3097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83114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45121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95261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691680" y="514350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542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21797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2021/2/25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84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62" r:id="rId5"/>
    <p:sldLayoutId id="2147483663" r:id="rId6"/>
    <p:sldLayoutId id="2147483664" r:id="rId7"/>
    <p:sldLayoutId id="2147483655" r:id="rId8"/>
  </p:sldLayoutIdLst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2036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ppt7.com/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pt7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pt7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pt7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pt7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ogoae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3600" y="-1390650"/>
            <a:ext cx="4114800" cy="48006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2362200" y="127635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Idea Name</a:t>
            </a:r>
            <a:endParaRPr lang="en-US" altLang="zh-CN" sz="32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="" xmlns:a16="http://schemas.microsoft.com/office/drawing/2014/main" id="{2E98E0E8-560D-4C7C-B4C7-601F790AC01C}"/>
              </a:ext>
            </a:extLst>
          </p:cNvPr>
          <p:cNvSpPr/>
          <p:nvPr/>
        </p:nvSpPr>
        <p:spPr>
          <a:xfrm rot="18958199">
            <a:off x="-539234" y="3327916"/>
            <a:ext cx="1812346" cy="1812346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="" xmlns:a16="http://schemas.microsoft.com/office/drawing/2014/main" id="{999ED593-7DE7-41AB-83AB-C67C840702B5}"/>
              </a:ext>
            </a:extLst>
          </p:cNvPr>
          <p:cNvSpPr/>
          <p:nvPr/>
        </p:nvSpPr>
        <p:spPr>
          <a:xfrm rot="18958199">
            <a:off x="718854" y="3516859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TextBox 3">
            <a:hlinkClick r:id="rId6"/>
            <a:extLst>
              <a:ext uri="{FF2B5EF4-FFF2-40B4-BE49-F238E27FC236}">
                <a16:creationId xmlns="" xmlns:a16="http://schemas.microsoft.com/office/drawing/2014/main" id="{0DCBC966-D283-4792-BCA1-1B2374568897}"/>
              </a:ext>
            </a:extLst>
          </p:cNvPr>
          <p:cNvSpPr txBox="1"/>
          <p:nvPr/>
        </p:nvSpPr>
        <p:spPr>
          <a:xfrm>
            <a:off x="937144" y="4858833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altLang="zh-CN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://arunai.org/ideathon</a:t>
            </a:r>
            <a:endParaRPr lang="ko-KR" altLang="en-U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1_uyH-Grk3yPyjWv2J6hbde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1295400" y="-218998"/>
            <a:ext cx="4495800" cy="2409748"/>
          </a:xfrm>
          <a:prstGeom prst="rect">
            <a:avLst/>
          </a:prstGeom>
        </p:spPr>
      </p:pic>
      <p:pic>
        <p:nvPicPr>
          <p:cNvPr id="23" name="Picture 22" descr="53214_downloa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3600" y="285750"/>
            <a:ext cx="1524000" cy="659309"/>
          </a:xfrm>
          <a:prstGeom prst="rect">
            <a:avLst/>
          </a:prstGeom>
        </p:spPr>
      </p:pic>
      <p:pic>
        <p:nvPicPr>
          <p:cNvPr id="24" name="Picture 23" descr="99775-medium190ap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24801" y="209551"/>
            <a:ext cx="761999" cy="761999"/>
          </a:xfrm>
          <a:prstGeom prst="rect">
            <a:avLst/>
          </a:prstGeom>
        </p:spPr>
      </p:pic>
      <p:sp>
        <p:nvSpPr>
          <p:cNvPr id="25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2286000" y="2038350"/>
            <a:ext cx="381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Team Name</a:t>
            </a:r>
            <a:endParaRPr lang="en-US" altLang="zh-CN" sz="20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26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5029200" y="2724150"/>
            <a:ext cx="381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Member1</a:t>
            </a:r>
            <a:endParaRPr lang="en-US" altLang="zh-CN" sz="16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27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5029200" y="3181350"/>
            <a:ext cx="381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Member2</a:t>
            </a:r>
            <a:endParaRPr lang="en-US" altLang="zh-CN" sz="16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28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5029200" y="3638550"/>
            <a:ext cx="381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Member3</a:t>
            </a:r>
            <a:endParaRPr lang="en-US" altLang="zh-CN" sz="16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29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5029200" y="4095750"/>
            <a:ext cx="381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Member4</a:t>
            </a:r>
            <a:endParaRPr lang="en-US" altLang="zh-CN" sz="16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30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914400" y="272415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Team Mentor 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Designation</a:t>
            </a:r>
            <a:endParaRPr lang="en-US" altLang="zh-CN" sz="16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31" name="任意多边形: 形状 15">
            <a:extLst>
              <a:ext uri="{FF2B5EF4-FFF2-40B4-BE49-F238E27FC236}">
                <a16:creationId xmlns="" xmlns:a16="http://schemas.microsoft.com/office/drawing/2014/main" id="{2E98E0E8-560D-4C7C-B4C7-601F790AC01C}"/>
              </a:ext>
            </a:extLst>
          </p:cNvPr>
          <p:cNvSpPr/>
          <p:nvPr/>
        </p:nvSpPr>
        <p:spPr>
          <a:xfrm rot="18958199">
            <a:off x="8237827" y="3937516"/>
            <a:ext cx="1812346" cy="1812346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9">
            <a:extLst>
              <a:ext uri="{FF2B5EF4-FFF2-40B4-BE49-F238E27FC236}">
                <a16:creationId xmlns="" xmlns:a16="http://schemas.microsoft.com/office/drawing/2014/main" id="{5C27997A-68A3-4687-81EA-A743546E8877}"/>
              </a:ext>
            </a:extLst>
          </p:cNvPr>
          <p:cNvSpPr/>
          <p:nvPr/>
        </p:nvSpPr>
        <p:spPr>
          <a:xfrm>
            <a:off x="7086600" y="1200150"/>
            <a:ext cx="289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Date:18.03.21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spc="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Time:02:00 PM</a:t>
            </a:r>
            <a:endParaRPr lang="en-US" altLang="zh-CN" sz="1400" spc="3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4041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ae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-1390650"/>
            <a:ext cx="4114800" cy="4800600"/>
          </a:xfrm>
          <a:prstGeom prst="rect">
            <a:avLst/>
          </a:prstGeom>
        </p:spPr>
      </p:pic>
      <p:pic>
        <p:nvPicPr>
          <p:cNvPr id="11" name="Picture 10" descr="1_uyH-Grk3yPyjWv2J6hbde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295400" y="-218998"/>
            <a:ext cx="4495800" cy="2409748"/>
          </a:xfrm>
          <a:prstGeom prst="rect">
            <a:avLst/>
          </a:prstGeom>
        </p:spPr>
      </p:pic>
      <p:sp>
        <p:nvSpPr>
          <p:cNvPr id="50" name="任意多边形: 形状 49">
            <a:extLst>
              <a:ext uri="{FF2B5EF4-FFF2-40B4-BE49-F238E27FC236}">
                <a16:creationId xmlns="" xmlns:a16="http://schemas.microsoft.com/office/drawing/2014/main" id="{DD062E6E-50F2-4205-9A04-A508E0797FD3}"/>
              </a:ext>
            </a:extLst>
          </p:cNvPr>
          <p:cNvSpPr/>
          <p:nvPr/>
        </p:nvSpPr>
        <p:spPr>
          <a:xfrm rot="18958199">
            <a:off x="-370155" y="3192196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="" xmlns:a16="http://schemas.microsoft.com/office/drawing/2014/main" id="{D7BB0580-6924-4737-8426-6A60F574F497}"/>
              </a:ext>
            </a:extLst>
          </p:cNvPr>
          <p:cNvSpPr/>
          <p:nvPr/>
        </p:nvSpPr>
        <p:spPr>
          <a:xfrm rot="18932100">
            <a:off x="-445706" y="4183444"/>
            <a:ext cx="1159449" cy="1159449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TextBox 48">
            <a:extLst>
              <a:ext uri="{FF2B5EF4-FFF2-40B4-BE49-F238E27FC236}">
                <a16:creationId xmlns="" xmlns:a16="http://schemas.microsoft.com/office/drawing/2014/main" id="{8E07D5A0-CBF7-4A45-9B14-8634EFC8BE0B}"/>
              </a:ext>
            </a:extLst>
          </p:cNvPr>
          <p:cNvSpPr txBox="1"/>
          <p:nvPr/>
        </p:nvSpPr>
        <p:spPr>
          <a:xfrm>
            <a:off x="1828800" y="1733550"/>
            <a:ext cx="4967629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Problem Statement</a:t>
            </a:r>
          </a:p>
          <a:p>
            <a:pPr algn="ctr"/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Under </a:t>
            </a:r>
          </a:p>
          <a:p>
            <a:pPr algn="ctr"/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Domain: </a:t>
            </a:r>
            <a:r>
              <a:rPr lang="en-US" altLang="zh-CN" sz="2800" dirty="0" smtClean="0">
                <a:solidFill>
                  <a:srgbClr val="C00000"/>
                </a:solidFill>
                <a:cs typeface="+mn-ea"/>
                <a:sym typeface="+mn-lt"/>
              </a:rPr>
              <a:t>Area Name</a:t>
            </a:r>
            <a:endParaRPr lang="en-GB" altLang="zh-CN" sz="28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="" xmlns:a16="http://schemas.microsoft.com/office/drawing/2014/main" id="{CF55519A-F0F3-4C8F-BA4F-43A457C571A2}"/>
              </a:ext>
            </a:extLst>
          </p:cNvPr>
          <p:cNvSpPr/>
          <p:nvPr/>
        </p:nvSpPr>
        <p:spPr>
          <a:xfrm rot="17471221">
            <a:off x="8114789" y="2408223"/>
            <a:ext cx="2875571" cy="287557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2" name="Picture 11" descr="53214_downlo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285750"/>
            <a:ext cx="1524000" cy="659309"/>
          </a:xfrm>
          <a:prstGeom prst="rect">
            <a:avLst/>
          </a:prstGeom>
        </p:spPr>
      </p:pic>
      <p:pic>
        <p:nvPicPr>
          <p:cNvPr id="13" name="Picture 12" descr="99775-medium190ap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4801" y="209551"/>
            <a:ext cx="761999" cy="761999"/>
          </a:xfrm>
          <a:prstGeom prst="rect">
            <a:avLst/>
          </a:prstGeom>
        </p:spPr>
      </p:pic>
      <p:sp>
        <p:nvSpPr>
          <p:cNvPr id="14" name="TextBox 3">
            <a:hlinkClick r:id="rId8"/>
            <a:extLst>
              <a:ext uri="{FF2B5EF4-FFF2-40B4-BE49-F238E27FC236}">
                <a16:creationId xmlns="" xmlns:a16="http://schemas.microsoft.com/office/drawing/2014/main" id="{0DCBC966-D283-4792-BCA1-1B2374568897}"/>
              </a:ext>
            </a:extLst>
          </p:cNvPr>
          <p:cNvSpPr txBox="1"/>
          <p:nvPr/>
        </p:nvSpPr>
        <p:spPr>
          <a:xfrm>
            <a:off x="937144" y="4858833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altLang="zh-CN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://arunai.org/ideathon</a:t>
            </a:r>
            <a:endParaRPr lang="ko-KR" altLang="en-U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28834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_uyH-Grk3yPyjWv2J6hbde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43000" y="-247650"/>
            <a:ext cx="4114800" cy="2205532"/>
          </a:xfrm>
          <a:prstGeom prst="rect">
            <a:avLst/>
          </a:prstGeom>
        </p:spPr>
      </p:pic>
      <p:sp>
        <p:nvSpPr>
          <p:cNvPr id="50" name="任意多边形: 形状 49">
            <a:extLst>
              <a:ext uri="{FF2B5EF4-FFF2-40B4-BE49-F238E27FC236}">
                <a16:creationId xmlns="" xmlns:a16="http://schemas.microsoft.com/office/drawing/2014/main" id="{DD062E6E-50F2-4205-9A04-A508E0797FD3}"/>
              </a:ext>
            </a:extLst>
          </p:cNvPr>
          <p:cNvSpPr/>
          <p:nvPr/>
        </p:nvSpPr>
        <p:spPr>
          <a:xfrm rot="18958199">
            <a:off x="8697645" y="4258996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="" xmlns:a16="http://schemas.microsoft.com/office/drawing/2014/main" id="{D7BB0580-6924-4737-8426-6A60F574F497}"/>
              </a:ext>
            </a:extLst>
          </p:cNvPr>
          <p:cNvSpPr/>
          <p:nvPr/>
        </p:nvSpPr>
        <p:spPr>
          <a:xfrm rot="18932100">
            <a:off x="-579726" y="4412044"/>
            <a:ext cx="1159449" cy="1159449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TextBox 48">
            <a:extLst>
              <a:ext uri="{FF2B5EF4-FFF2-40B4-BE49-F238E27FC236}">
                <a16:creationId xmlns="" xmlns:a16="http://schemas.microsoft.com/office/drawing/2014/main" id="{8E07D5A0-CBF7-4A45-9B14-8634EFC8BE0B}"/>
              </a:ext>
            </a:extLst>
          </p:cNvPr>
          <p:cNvSpPr txBox="1"/>
          <p:nvPr/>
        </p:nvSpPr>
        <p:spPr>
          <a:xfrm>
            <a:off x="2438400" y="285750"/>
            <a:ext cx="49676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Problem Statement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1123950"/>
            <a:ext cx="1000936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Arial" pitchFamily="34" charset="0"/>
                <a:cs typeface="Arial" pitchFamily="34" charset="0"/>
              </a:rPr>
              <a:t>State </a:t>
            </a:r>
            <a:r>
              <a:rPr lang="en-IN" sz="1400" dirty="0">
                <a:latin typeface="Arial" pitchFamily="34" charset="0"/>
                <a:cs typeface="Arial" pitchFamily="34" charset="0"/>
              </a:rPr>
              <a:t>what problem you aim to </a:t>
            </a:r>
            <a:r>
              <a:rPr lang="en-IN" sz="1400" dirty="0" smtClean="0">
                <a:latin typeface="Arial" pitchFamily="34" charset="0"/>
                <a:cs typeface="Arial" pitchFamily="34" charset="0"/>
              </a:rPr>
              <a:t>solve, with </a:t>
            </a:r>
            <a:r>
              <a:rPr lang="en-IN" sz="1400" dirty="0">
                <a:latin typeface="Arial" pitchFamily="34" charset="0"/>
                <a:cs typeface="Arial" pitchFamily="34" charset="0"/>
              </a:rPr>
              <a:t>currently available solutions if </a:t>
            </a:r>
            <a:r>
              <a:rPr lang="en-IN" sz="1400" dirty="0" smtClean="0">
                <a:latin typeface="Arial" pitchFamily="34" charset="0"/>
                <a:cs typeface="Arial" pitchFamily="34" charset="0"/>
              </a:rPr>
              <a:t>any</a:t>
            </a:r>
          </a:p>
          <a:p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400" dirty="0" smtClean="0">
                <a:latin typeface="Arial" pitchFamily="34" charset="0"/>
                <a:cs typeface="Arial" pitchFamily="34" charset="0"/>
              </a:rPr>
              <a:t>Note : If needed proceed with another page</a:t>
            </a:r>
            <a:endParaRPr lang="en-IN" sz="1400" dirty="0">
              <a:latin typeface="Arial" pitchFamily="34" charset="0"/>
              <a:cs typeface="Arial" pitchFamily="34" charset="0"/>
            </a:endParaRPr>
          </a:p>
          <a:p>
            <a:r>
              <a:rPr lang="en-IN" dirty="0">
                <a:latin typeface="Arial" pitchFamily="34" charset="0"/>
                <a:cs typeface="Arial" pitchFamily="34" charset="0"/>
              </a:rPr>
              <a:t/>
            </a:r>
            <a:br>
              <a:rPr lang="en-IN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">
            <a:hlinkClick r:id="rId4"/>
            <a:extLst>
              <a:ext uri="{FF2B5EF4-FFF2-40B4-BE49-F238E27FC236}">
                <a16:creationId xmlns="" xmlns:a16="http://schemas.microsoft.com/office/drawing/2014/main" id="{0DCBC966-D283-4792-BCA1-1B2374568897}"/>
              </a:ext>
            </a:extLst>
          </p:cNvPr>
          <p:cNvSpPr txBox="1"/>
          <p:nvPr/>
        </p:nvSpPr>
        <p:spPr>
          <a:xfrm>
            <a:off x="937144" y="4858833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altLang="zh-CN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://arunai.org/ideathon</a:t>
            </a:r>
            <a:endParaRPr lang="ko-KR" altLang="en-U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28834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_uyH-Grk3yPyjWv2J6hbde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43000" y="-247650"/>
            <a:ext cx="4114800" cy="2205532"/>
          </a:xfrm>
          <a:prstGeom prst="rect">
            <a:avLst/>
          </a:prstGeom>
        </p:spPr>
      </p:pic>
      <p:sp>
        <p:nvSpPr>
          <p:cNvPr id="50" name="任意多边形: 形状 49">
            <a:extLst>
              <a:ext uri="{FF2B5EF4-FFF2-40B4-BE49-F238E27FC236}">
                <a16:creationId xmlns="" xmlns:a16="http://schemas.microsoft.com/office/drawing/2014/main" id="{DD062E6E-50F2-4205-9A04-A508E0797FD3}"/>
              </a:ext>
            </a:extLst>
          </p:cNvPr>
          <p:cNvSpPr/>
          <p:nvPr/>
        </p:nvSpPr>
        <p:spPr>
          <a:xfrm rot="18958199">
            <a:off x="8469046" y="4258996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="" xmlns:a16="http://schemas.microsoft.com/office/drawing/2014/main" id="{D7BB0580-6924-4737-8426-6A60F574F497}"/>
              </a:ext>
            </a:extLst>
          </p:cNvPr>
          <p:cNvSpPr/>
          <p:nvPr/>
        </p:nvSpPr>
        <p:spPr>
          <a:xfrm rot="18932100">
            <a:off x="-579726" y="4412044"/>
            <a:ext cx="1159449" cy="1159449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TextBox 48">
            <a:extLst>
              <a:ext uri="{FF2B5EF4-FFF2-40B4-BE49-F238E27FC236}">
                <a16:creationId xmlns="" xmlns:a16="http://schemas.microsoft.com/office/drawing/2014/main" id="{8E07D5A0-CBF7-4A45-9B14-8634EFC8BE0B}"/>
              </a:ext>
            </a:extLst>
          </p:cNvPr>
          <p:cNvSpPr txBox="1"/>
          <p:nvPr/>
        </p:nvSpPr>
        <p:spPr>
          <a:xfrm>
            <a:off x="2438400" y="285750"/>
            <a:ext cx="49676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My Idea</a:t>
            </a:r>
            <a:endParaRPr lang="en-US" altLang="zh-CN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123950"/>
            <a:ext cx="100093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>
                <a:latin typeface="Arial" pitchFamily="34" charset="0"/>
                <a:cs typeface="Arial" pitchFamily="34" charset="0"/>
              </a:rPr>
              <a:t>Describe your solution and its </a:t>
            </a:r>
            <a:r>
              <a:rPr lang="en-IN" sz="1400" dirty="0" smtClean="0">
                <a:latin typeface="Arial" pitchFamily="34" charset="0"/>
                <a:cs typeface="Arial" pitchFamily="34" charset="0"/>
              </a:rPr>
              <a:t>benefits</a:t>
            </a:r>
          </a:p>
          <a:p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400" dirty="0" smtClean="0">
                <a:latin typeface="Arial" pitchFamily="34" charset="0"/>
                <a:cs typeface="Arial" pitchFamily="34" charset="0"/>
              </a:rPr>
              <a:t>Note : If needed proceed with another page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3">
            <a:hlinkClick r:id="rId4"/>
            <a:extLst>
              <a:ext uri="{FF2B5EF4-FFF2-40B4-BE49-F238E27FC236}">
                <a16:creationId xmlns="" xmlns:a16="http://schemas.microsoft.com/office/drawing/2014/main" id="{0DCBC966-D283-4792-BCA1-1B2374568897}"/>
              </a:ext>
            </a:extLst>
          </p:cNvPr>
          <p:cNvSpPr txBox="1"/>
          <p:nvPr/>
        </p:nvSpPr>
        <p:spPr>
          <a:xfrm>
            <a:off x="937144" y="4858833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  <a:cs typeface="Arial" pitchFamily="34" charset="0"/>
              </a:rPr>
              <a:t>https</a:t>
            </a:r>
            <a:r>
              <a:rPr lang="en-US" altLang="zh-CN" sz="1200" b="1" dirty="0" smtClean="0">
                <a:solidFill>
                  <a:srgbClr val="0070C0"/>
                </a:solidFill>
                <a:cs typeface="Arial" pitchFamily="34" charset="0"/>
              </a:rPr>
              <a:t>://arunai.org/ideathon</a:t>
            </a:r>
            <a:endParaRPr lang="ko-KR" altLang="en-US" sz="12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28834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_uyH-Grk3yPyjWv2J6hbde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43000" y="-247650"/>
            <a:ext cx="4114800" cy="2205532"/>
          </a:xfrm>
          <a:prstGeom prst="rect">
            <a:avLst/>
          </a:prstGeom>
        </p:spPr>
      </p:pic>
      <p:sp>
        <p:nvSpPr>
          <p:cNvPr id="50" name="任意多边形: 形状 49">
            <a:extLst>
              <a:ext uri="{FF2B5EF4-FFF2-40B4-BE49-F238E27FC236}">
                <a16:creationId xmlns="" xmlns:a16="http://schemas.microsoft.com/office/drawing/2014/main" id="{DD062E6E-50F2-4205-9A04-A508E0797FD3}"/>
              </a:ext>
            </a:extLst>
          </p:cNvPr>
          <p:cNvSpPr/>
          <p:nvPr/>
        </p:nvSpPr>
        <p:spPr>
          <a:xfrm rot="18958199">
            <a:off x="8469046" y="4258996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="" xmlns:a16="http://schemas.microsoft.com/office/drawing/2014/main" id="{D7BB0580-6924-4737-8426-6A60F574F497}"/>
              </a:ext>
            </a:extLst>
          </p:cNvPr>
          <p:cNvSpPr/>
          <p:nvPr/>
        </p:nvSpPr>
        <p:spPr>
          <a:xfrm rot="18932100">
            <a:off x="-579726" y="4412044"/>
            <a:ext cx="1159449" cy="1159449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TextBox 48">
            <a:extLst>
              <a:ext uri="{FF2B5EF4-FFF2-40B4-BE49-F238E27FC236}">
                <a16:creationId xmlns="" xmlns:a16="http://schemas.microsoft.com/office/drawing/2014/main" id="{8E07D5A0-CBF7-4A45-9B14-8634EFC8BE0B}"/>
              </a:ext>
            </a:extLst>
          </p:cNvPr>
          <p:cNvSpPr txBox="1"/>
          <p:nvPr/>
        </p:nvSpPr>
        <p:spPr>
          <a:xfrm>
            <a:off x="2438400" y="285750"/>
            <a:ext cx="49676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Algorithm / Flow Chart</a:t>
            </a:r>
            <a:endParaRPr lang="en-US" altLang="zh-CN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123950"/>
            <a:ext cx="100093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IN" sz="1400" dirty="0" smtClean="0">
                <a:latin typeface="Arial" pitchFamily="34" charset="0"/>
                <a:cs typeface="Arial" pitchFamily="34" charset="0"/>
              </a:rPr>
              <a:t>Construct the algorithm or flowchart for your proposed idea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en-IN" sz="1400" dirty="0" smtClean="0">
                <a:latin typeface="Arial" pitchFamily="34" charset="0"/>
                <a:cs typeface="Arial" pitchFamily="34" charset="0"/>
              </a:rPr>
              <a:t>Note : If needed proceed with another page</a:t>
            </a:r>
          </a:p>
          <a:p>
            <a:pPr>
              <a:buClr>
                <a:schemeClr val="tx1"/>
              </a:buClr>
            </a:pPr>
            <a:endParaRPr lang="en-IN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3">
            <a:hlinkClick r:id="rId4"/>
            <a:extLst>
              <a:ext uri="{FF2B5EF4-FFF2-40B4-BE49-F238E27FC236}">
                <a16:creationId xmlns="" xmlns:a16="http://schemas.microsoft.com/office/drawing/2014/main" id="{0DCBC966-D283-4792-BCA1-1B2374568897}"/>
              </a:ext>
            </a:extLst>
          </p:cNvPr>
          <p:cNvSpPr txBox="1"/>
          <p:nvPr/>
        </p:nvSpPr>
        <p:spPr>
          <a:xfrm>
            <a:off x="937144" y="4858833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altLang="zh-CN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://arunai.org/ideathon</a:t>
            </a:r>
            <a:endParaRPr lang="ko-KR" altLang="en-U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28834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_uyH-Grk3yPyjWv2J6hbde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43000" y="-247650"/>
            <a:ext cx="4114800" cy="2205532"/>
          </a:xfrm>
          <a:prstGeom prst="rect">
            <a:avLst/>
          </a:prstGeom>
        </p:spPr>
      </p:pic>
      <p:sp>
        <p:nvSpPr>
          <p:cNvPr id="50" name="任意多边形: 形状 49">
            <a:extLst>
              <a:ext uri="{FF2B5EF4-FFF2-40B4-BE49-F238E27FC236}">
                <a16:creationId xmlns="" xmlns:a16="http://schemas.microsoft.com/office/drawing/2014/main" id="{DD062E6E-50F2-4205-9A04-A508E0797FD3}"/>
              </a:ext>
            </a:extLst>
          </p:cNvPr>
          <p:cNvSpPr/>
          <p:nvPr/>
        </p:nvSpPr>
        <p:spPr>
          <a:xfrm rot="18958199">
            <a:off x="8469046" y="4258996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="" xmlns:a16="http://schemas.microsoft.com/office/drawing/2014/main" id="{D7BB0580-6924-4737-8426-6A60F574F497}"/>
              </a:ext>
            </a:extLst>
          </p:cNvPr>
          <p:cNvSpPr/>
          <p:nvPr/>
        </p:nvSpPr>
        <p:spPr>
          <a:xfrm rot="18932100">
            <a:off x="-579726" y="4412044"/>
            <a:ext cx="1159449" cy="1159449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TextBox 48">
            <a:extLst>
              <a:ext uri="{FF2B5EF4-FFF2-40B4-BE49-F238E27FC236}">
                <a16:creationId xmlns="" xmlns:a16="http://schemas.microsoft.com/office/drawing/2014/main" id="{8E07D5A0-CBF7-4A45-9B14-8634EFC8BE0B}"/>
              </a:ext>
            </a:extLst>
          </p:cNvPr>
          <p:cNvSpPr txBox="1"/>
          <p:nvPr/>
        </p:nvSpPr>
        <p:spPr>
          <a:xfrm>
            <a:off x="2286000" y="285750"/>
            <a:ext cx="62484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C00000"/>
                </a:solidFill>
              </a:rPr>
              <a:t>Prerequisite</a:t>
            </a:r>
            <a:endParaRPr lang="en-US" altLang="zh-CN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123950"/>
            <a:ext cx="10009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sz="1400" dirty="0" smtClean="0"/>
              <a:t> </a:t>
            </a:r>
            <a:r>
              <a:rPr lang="en-IN" sz="1400" dirty="0" smtClean="0">
                <a:latin typeface="Arial" pitchFamily="34" charset="0"/>
                <a:cs typeface="Arial" pitchFamily="34" charset="0"/>
              </a:rPr>
              <a:t>Mention all the skill required to build the Prototype. </a:t>
            </a:r>
          </a:p>
          <a:p>
            <a:pPr>
              <a:buClrTx/>
            </a:pPr>
            <a:endParaRPr lang="en-IN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3">
            <a:hlinkClick r:id="rId4"/>
            <a:extLst>
              <a:ext uri="{FF2B5EF4-FFF2-40B4-BE49-F238E27FC236}">
                <a16:creationId xmlns="" xmlns:a16="http://schemas.microsoft.com/office/drawing/2014/main" id="{0DCBC966-D283-4792-BCA1-1B2374568897}"/>
              </a:ext>
            </a:extLst>
          </p:cNvPr>
          <p:cNvSpPr txBox="1"/>
          <p:nvPr/>
        </p:nvSpPr>
        <p:spPr>
          <a:xfrm>
            <a:off x="937144" y="4858833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  <a:cs typeface="Arial" pitchFamily="34" charset="0"/>
              </a:rPr>
              <a:t>https</a:t>
            </a:r>
            <a:r>
              <a:rPr lang="en-US" altLang="zh-CN" sz="1200" b="1" dirty="0" smtClean="0">
                <a:solidFill>
                  <a:srgbClr val="0070C0"/>
                </a:solidFill>
                <a:cs typeface="Arial" pitchFamily="34" charset="0"/>
              </a:rPr>
              <a:t>://arunai.org/ideathon</a:t>
            </a:r>
            <a:endParaRPr lang="ko-KR" altLang="en-US" sz="12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28834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a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-1390650"/>
            <a:ext cx="4114800" cy="4800600"/>
          </a:xfrm>
          <a:prstGeom prst="rect">
            <a:avLst/>
          </a:prstGeom>
        </p:spPr>
      </p:pic>
      <p:pic>
        <p:nvPicPr>
          <p:cNvPr id="11" name="Picture 10" descr="1_uyH-Grk3yPyjWv2J6hbde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295400" y="-218998"/>
            <a:ext cx="4495800" cy="2409748"/>
          </a:xfrm>
          <a:prstGeom prst="rect">
            <a:avLst/>
          </a:prstGeom>
        </p:spPr>
      </p:pic>
      <p:sp>
        <p:nvSpPr>
          <p:cNvPr id="51" name="任意多边形: 形状 50">
            <a:extLst>
              <a:ext uri="{FF2B5EF4-FFF2-40B4-BE49-F238E27FC236}">
                <a16:creationId xmlns="" xmlns:a16="http://schemas.microsoft.com/office/drawing/2014/main" id="{D7BB0580-6924-4737-8426-6A60F574F497}"/>
              </a:ext>
            </a:extLst>
          </p:cNvPr>
          <p:cNvSpPr/>
          <p:nvPr/>
        </p:nvSpPr>
        <p:spPr>
          <a:xfrm rot="18932100">
            <a:off x="-579726" y="4183444"/>
            <a:ext cx="1159449" cy="1159449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TextBox 48">
            <a:extLst>
              <a:ext uri="{FF2B5EF4-FFF2-40B4-BE49-F238E27FC236}">
                <a16:creationId xmlns="" xmlns:a16="http://schemas.microsoft.com/office/drawing/2014/main" id="{8E07D5A0-CBF7-4A45-9B14-8634EFC8BE0B}"/>
              </a:ext>
            </a:extLst>
          </p:cNvPr>
          <p:cNvSpPr txBox="1"/>
          <p:nvPr/>
        </p:nvSpPr>
        <p:spPr>
          <a:xfrm>
            <a:off x="1828800" y="1733550"/>
            <a:ext cx="4967629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altLang="zh-CN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+mn-lt"/>
              </a:rPr>
              <a:t>Demo</a:t>
            </a:r>
          </a:p>
          <a:p>
            <a:pPr algn="ctr"/>
            <a:endParaRPr lang="en-GB" altLang="zh-CN" sz="40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+mn-lt"/>
            </a:endParaRPr>
          </a:p>
        </p:txBody>
      </p:sp>
      <p:pic>
        <p:nvPicPr>
          <p:cNvPr id="12" name="Picture 11" descr="53214_downlo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285750"/>
            <a:ext cx="1524000" cy="659309"/>
          </a:xfrm>
          <a:prstGeom prst="rect">
            <a:avLst/>
          </a:prstGeom>
        </p:spPr>
      </p:pic>
      <p:pic>
        <p:nvPicPr>
          <p:cNvPr id="13" name="Picture 12" descr="99775-medium190a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4801" y="209551"/>
            <a:ext cx="838200" cy="838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71600" y="2495550"/>
            <a:ext cx="6781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dirty="0" smtClean="0">
                <a:latin typeface="Arial" pitchFamily="34" charset="0"/>
                <a:cs typeface="Arial" pitchFamily="34" charset="0"/>
              </a:rPr>
              <a:t>Note : </a:t>
            </a:r>
            <a:r>
              <a:rPr lang="en-IN" sz="1400" dirty="0" smtClean="0">
                <a:latin typeface="Arial" pitchFamily="34" charset="0"/>
                <a:cs typeface="Arial" pitchFamily="34" charset="0"/>
              </a:rPr>
              <a:t>Live Demonstration or Play the Recorded Proof for Maximum ( 90 Seconds) </a:t>
            </a:r>
            <a:endParaRPr lang="en-IN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3">
            <a:hlinkClick r:id="rId7"/>
            <a:extLst>
              <a:ext uri="{FF2B5EF4-FFF2-40B4-BE49-F238E27FC236}">
                <a16:creationId xmlns="" xmlns:a16="http://schemas.microsoft.com/office/drawing/2014/main" id="{0DCBC966-D283-4792-BCA1-1B2374568897}"/>
              </a:ext>
            </a:extLst>
          </p:cNvPr>
          <p:cNvSpPr txBox="1"/>
          <p:nvPr/>
        </p:nvSpPr>
        <p:spPr>
          <a:xfrm>
            <a:off x="937144" y="4858833"/>
            <a:ext cx="516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  <a:cs typeface="Arial" pitchFamily="34" charset="0"/>
              </a:rPr>
              <a:t>https</a:t>
            </a:r>
            <a:r>
              <a:rPr lang="en-US" altLang="zh-CN" sz="1200" b="1" dirty="0" smtClean="0">
                <a:solidFill>
                  <a:srgbClr val="0070C0"/>
                </a:solidFill>
                <a:cs typeface="Arial" pitchFamily="34" charset="0"/>
              </a:rPr>
              <a:t>://arunai.org/ideathon</a:t>
            </a:r>
            <a:endParaRPr lang="ko-KR" altLang="en-US" sz="12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7" name="任意多边形: 形状 49">
            <a:extLst>
              <a:ext uri="{FF2B5EF4-FFF2-40B4-BE49-F238E27FC236}">
                <a16:creationId xmlns="" xmlns:a16="http://schemas.microsoft.com/office/drawing/2014/main" id="{DD062E6E-50F2-4205-9A04-A508E0797FD3}"/>
              </a:ext>
            </a:extLst>
          </p:cNvPr>
          <p:cNvSpPr/>
          <p:nvPr/>
        </p:nvSpPr>
        <p:spPr>
          <a:xfrm rot="18958199">
            <a:off x="8469046" y="4258996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28834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ae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-1390650"/>
            <a:ext cx="4114800" cy="4800600"/>
          </a:xfrm>
          <a:prstGeom prst="rect">
            <a:avLst/>
          </a:prstGeom>
        </p:spPr>
      </p:pic>
      <p:pic>
        <p:nvPicPr>
          <p:cNvPr id="21" name="Picture 20" descr="1_uyH-Grk3yPyjWv2J6hbde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295400" y="-218998"/>
            <a:ext cx="4495800" cy="240974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524000" y="2114550"/>
            <a:ext cx="47525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spc="300" dirty="0">
                <a:solidFill>
                  <a:srgbClr val="002060"/>
                </a:solidFill>
                <a:cs typeface="+mn-ea"/>
                <a:sym typeface="+mn-lt"/>
              </a:rPr>
              <a:t>Thank you！</a:t>
            </a:r>
          </a:p>
        </p:txBody>
      </p:sp>
      <p:sp>
        <p:nvSpPr>
          <p:cNvPr id="13" name="任意多边形: 形状 12">
            <a:extLst>
              <a:ext uri="{FF2B5EF4-FFF2-40B4-BE49-F238E27FC236}">
                <a16:creationId xmlns="" xmlns:a16="http://schemas.microsoft.com/office/drawing/2014/main" id="{D8A0B311-15F6-4E75-8877-949BE12671D7}"/>
              </a:ext>
            </a:extLst>
          </p:cNvPr>
          <p:cNvSpPr/>
          <p:nvPr/>
        </p:nvSpPr>
        <p:spPr>
          <a:xfrm rot="18958199">
            <a:off x="8234550" y="3116404"/>
            <a:ext cx="1812346" cy="1812346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="" xmlns:a16="http://schemas.microsoft.com/office/drawing/2014/main" id="{EBE80790-9C5D-48A2-8AC9-A37E12DDE12B}"/>
              </a:ext>
            </a:extLst>
          </p:cNvPr>
          <p:cNvSpPr/>
          <p:nvPr/>
        </p:nvSpPr>
        <p:spPr>
          <a:xfrm rot="18958199">
            <a:off x="7197162" y="2315231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="" xmlns:a16="http://schemas.microsoft.com/office/drawing/2014/main" id="{C3222A29-4BC6-4C49-A7D6-27140812F464}"/>
              </a:ext>
            </a:extLst>
          </p:cNvPr>
          <p:cNvSpPr/>
          <p:nvPr/>
        </p:nvSpPr>
        <p:spPr>
          <a:xfrm rot="18958199">
            <a:off x="8133453" y="1696165"/>
            <a:ext cx="462942" cy="462942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="" xmlns:a16="http://schemas.microsoft.com/office/drawing/2014/main" id="{4CABA8C1-3794-4E63-A8A6-9EFC5F2F575F}"/>
              </a:ext>
            </a:extLst>
          </p:cNvPr>
          <p:cNvSpPr/>
          <p:nvPr/>
        </p:nvSpPr>
        <p:spPr>
          <a:xfrm rot="18958199">
            <a:off x="-578356" y="4182796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2" name="Picture 21" descr="53214_downlo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285750"/>
            <a:ext cx="1524000" cy="659309"/>
          </a:xfrm>
          <a:prstGeom prst="rect">
            <a:avLst/>
          </a:prstGeom>
        </p:spPr>
      </p:pic>
      <p:pic>
        <p:nvPicPr>
          <p:cNvPr id="23" name="Picture 22" descr="99775-medium190ap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4801" y="209551"/>
            <a:ext cx="761999" cy="761999"/>
          </a:xfrm>
          <a:prstGeom prst="rect">
            <a:avLst/>
          </a:prstGeom>
        </p:spPr>
      </p:pic>
      <p:sp>
        <p:nvSpPr>
          <p:cNvPr id="24" name="任意多边形: 形状 20">
            <a:extLst>
              <a:ext uri="{FF2B5EF4-FFF2-40B4-BE49-F238E27FC236}">
                <a16:creationId xmlns="" xmlns:a16="http://schemas.microsoft.com/office/drawing/2014/main" id="{999ED593-7DE7-41AB-83AB-C67C840702B5}"/>
              </a:ext>
            </a:extLst>
          </p:cNvPr>
          <p:cNvSpPr/>
          <p:nvPr/>
        </p:nvSpPr>
        <p:spPr>
          <a:xfrm rot="18958199">
            <a:off x="-578355" y="3115995"/>
            <a:ext cx="1156711" cy="1156711"/>
          </a:xfrm>
          <a:custGeom>
            <a:avLst/>
            <a:gdLst>
              <a:gd name="connsiteX0" fmla="*/ 638672 w 2160240"/>
              <a:gd name="connsiteY0" fmla="*/ 411048 h 2160240"/>
              <a:gd name="connsiteX1" fmla="*/ 417942 w 2160240"/>
              <a:gd name="connsiteY1" fmla="*/ 631778 h 2160240"/>
              <a:gd name="connsiteX2" fmla="*/ 417942 w 2160240"/>
              <a:gd name="connsiteY2" fmla="*/ 1514674 h 2160240"/>
              <a:gd name="connsiteX3" fmla="*/ 638672 w 2160240"/>
              <a:gd name="connsiteY3" fmla="*/ 1735404 h 2160240"/>
              <a:gd name="connsiteX4" fmla="*/ 1521568 w 2160240"/>
              <a:gd name="connsiteY4" fmla="*/ 1735404 h 2160240"/>
              <a:gd name="connsiteX5" fmla="*/ 1742298 w 2160240"/>
              <a:gd name="connsiteY5" fmla="*/ 1514674 h 2160240"/>
              <a:gd name="connsiteX6" fmla="*/ 1742298 w 2160240"/>
              <a:gd name="connsiteY6" fmla="*/ 631778 h 2160240"/>
              <a:gd name="connsiteX7" fmla="*/ 1521568 w 2160240"/>
              <a:gd name="connsiteY7" fmla="*/ 411048 h 2160240"/>
              <a:gd name="connsiteX8" fmla="*/ 360047 w 2160240"/>
              <a:gd name="connsiteY8" fmla="*/ 0 h 2160240"/>
              <a:gd name="connsiteX9" fmla="*/ 1800193 w 2160240"/>
              <a:gd name="connsiteY9" fmla="*/ 0 h 2160240"/>
              <a:gd name="connsiteX10" fmla="*/ 2160240 w 2160240"/>
              <a:gd name="connsiteY10" fmla="*/ 360047 h 2160240"/>
              <a:gd name="connsiteX11" fmla="*/ 2160240 w 2160240"/>
              <a:gd name="connsiteY11" fmla="*/ 1800193 h 2160240"/>
              <a:gd name="connsiteX12" fmla="*/ 1800193 w 2160240"/>
              <a:gd name="connsiteY12" fmla="*/ 2160240 h 2160240"/>
              <a:gd name="connsiteX13" fmla="*/ 360047 w 2160240"/>
              <a:gd name="connsiteY13" fmla="*/ 2160240 h 2160240"/>
              <a:gd name="connsiteX14" fmla="*/ 0 w 2160240"/>
              <a:gd name="connsiteY14" fmla="*/ 1800193 h 2160240"/>
              <a:gd name="connsiteX15" fmla="*/ 0 w 2160240"/>
              <a:gd name="connsiteY15" fmla="*/ 360047 h 2160240"/>
              <a:gd name="connsiteX16" fmla="*/ 360047 w 2160240"/>
              <a:gd name="connsiteY16" fmla="*/ 0 h 21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60240" h="2160240">
                <a:moveTo>
                  <a:pt x="638672" y="411048"/>
                </a:moveTo>
                <a:cubicBezTo>
                  <a:pt x="516766" y="411048"/>
                  <a:pt x="417942" y="509872"/>
                  <a:pt x="417942" y="631778"/>
                </a:cubicBezTo>
                <a:lnTo>
                  <a:pt x="417942" y="1514674"/>
                </a:lnTo>
                <a:cubicBezTo>
                  <a:pt x="417942" y="1636580"/>
                  <a:pt x="516766" y="1735404"/>
                  <a:pt x="638672" y="1735404"/>
                </a:cubicBezTo>
                <a:lnTo>
                  <a:pt x="1521568" y="1735404"/>
                </a:lnTo>
                <a:cubicBezTo>
                  <a:pt x="1643474" y="1735404"/>
                  <a:pt x="1742298" y="1636580"/>
                  <a:pt x="1742298" y="1514674"/>
                </a:cubicBezTo>
                <a:lnTo>
                  <a:pt x="1742298" y="631778"/>
                </a:lnTo>
                <a:cubicBezTo>
                  <a:pt x="1742298" y="509872"/>
                  <a:pt x="1643474" y="411048"/>
                  <a:pt x="1521568" y="411048"/>
                </a:cubicBezTo>
                <a:close/>
                <a:moveTo>
                  <a:pt x="360047" y="0"/>
                </a:moveTo>
                <a:lnTo>
                  <a:pt x="1800193" y="0"/>
                </a:lnTo>
                <a:cubicBezTo>
                  <a:pt x="1999041" y="0"/>
                  <a:pt x="2160240" y="161199"/>
                  <a:pt x="2160240" y="360047"/>
                </a:cubicBezTo>
                <a:lnTo>
                  <a:pt x="2160240" y="1800193"/>
                </a:lnTo>
                <a:cubicBezTo>
                  <a:pt x="2160240" y="1999041"/>
                  <a:pt x="1999041" y="2160240"/>
                  <a:pt x="1800193" y="2160240"/>
                </a:cubicBezTo>
                <a:lnTo>
                  <a:pt x="360047" y="2160240"/>
                </a:lnTo>
                <a:cubicBezTo>
                  <a:pt x="161199" y="2160240"/>
                  <a:pt x="0" y="1999041"/>
                  <a:pt x="0" y="1800193"/>
                </a:cubicBezTo>
                <a:lnTo>
                  <a:pt x="0" y="360047"/>
                </a:lnTo>
                <a:cubicBezTo>
                  <a:pt x="0" y="161199"/>
                  <a:pt x="161199" y="0"/>
                  <a:pt x="36004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496325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</p:tagLst>
</file>

<file path=ppt/theme/theme1.xml><?xml version="1.0" encoding="utf-8"?>
<a:theme xmlns:a="http://schemas.openxmlformats.org/drawingml/2006/main" name="www.jp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70C0"/>
      </a:accent1>
      <a:accent2>
        <a:srgbClr val="7F7F7F"/>
      </a:accent2>
      <a:accent3>
        <a:srgbClr val="0070C0"/>
      </a:accent3>
      <a:accent4>
        <a:srgbClr val="7F7F7F"/>
      </a:accent4>
      <a:accent5>
        <a:srgbClr val="0070C0"/>
      </a:accent5>
      <a:accent6>
        <a:srgbClr val="7F7F7F"/>
      </a:accent6>
      <a:hlink>
        <a:srgbClr val="0070C0"/>
      </a:hlink>
      <a:folHlink>
        <a:srgbClr val="7F7F7F"/>
      </a:folHlink>
    </a:clrScheme>
    <a:fontScheme name="gsoqxxxk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70C0"/>
    </a:accent1>
    <a:accent2>
      <a:srgbClr val="7F7F7F"/>
    </a:accent2>
    <a:accent3>
      <a:srgbClr val="0070C0"/>
    </a:accent3>
    <a:accent4>
      <a:srgbClr val="7F7F7F"/>
    </a:accent4>
    <a:accent5>
      <a:srgbClr val="0070C0"/>
    </a:accent5>
    <a:accent6>
      <a:srgbClr val="7F7F7F"/>
    </a:accent6>
    <a:hlink>
      <a:srgbClr val="0070C0"/>
    </a:hlink>
    <a:folHlink>
      <a:srgbClr val="7F7F7F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70C0"/>
    </a:accent1>
    <a:accent2>
      <a:srgbClr val="7F7F7F"/>
    </a:accent2>
    <a:accent3>
      <a:srgbClr val="0070C0"/>
    </a:accent3>
    <a:accent4>
      <a:srgbClr val="7F7F7F"/>
    </a:accent4>
    <a:accent5>
      <a:srgbClr val="0070C0"/>
    </a:accent5>
    <a:accent6>
      <a:srgbClr val="7F7F7F"/>
    </a:accent6>
    <a:hlink>
      <a:srgbClr val="0070C0"/>
    </a:hlink>
    <a:folHlink>
      <a:srgbClr val="7F7F7F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70C0"/>
    </a:accent1>
    <a:accent2>
      <a:srgbClr val="7F7F7F"/>
    </a:accent2>
    <a:accent3>
      <a:srgbClr val="0070C0"/>
    </a:accent3>
    <a:accent4>
      <a:srgbClr val="7F7F7F"/>
    </a:accent4>
    <a:accent5>
      <a:srgbClr val="0070C0"/>
    </a:accent5>
    <a:accent6>
      <a:srgbClr val="7F7F7F"/>
    </a:accent6>
    <a:hlink>
      <a:srgbClr val="0070C0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3266</TotalTime>
  <Words>143</Words>
  <Application>Microsoft Office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www.jpppt.com</vt:lpstr>
      <vt:lpstr>www.freeppt7.com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>www.freeppt7.com</Manager>
  <Company>www.freeppt7.com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acer</cp:lastModifiedBy>
  <cp:revision>270</cp:revision>
  <dcterms:created xsi:type="dcterms:W3CDTF">2015-12-11T17:46:17Z</dcterms:created>
  <dcterms:modified xsi:type="dcterms:W3CDTF">2021-02-25T17:45:40Z</dcterms:modified>
</cp:coreProperties>
</file>