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5" r:id="rId2"/>
  </p:sldMasterIdLst>
  <p:notesMasterIdLst>
    <p:notesMasterId r:id="rId11"/>
  </p:notesMasterIdLst>
  <p:handoutMasterIdLst>
    <p:handoutMasterId r:id="rId12"/>
  </p:handoutMasterIdLst>
  <p:sldIdLst>
    <p:sldId id="436" r:id="rId3"/>
    <p:sldId id="322" r:id="rId4"/>
    <p:sldId id="437" r:id="rId5"/>
    <p:sldId id="438" r:id="rId6"/>
    <p:sldId id="439" r:id="rId7"/>
    <p:sldId id="440" r:id="rId8"/>
    <p:sldId id="442" r:id="rId9"/>
    <p:sldId id="318" r:id="rId10"/>
  </p:sldIdLst>
  <p:sldSz cx="9144000" cy="5143500" type="screen16x9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2" pos="2880" userDrawn="1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70C0"/>
    <a:srgbClr val="40595D"/>
    <a:srgbClr val="F4EFE9"/>
    <a:srgbClr val="6B8866"/>
    <a:srgbClr val="5B795B"/>
    <a:srgbClr val="5AAD9E"/>
    <a:srgbClr val="256C81"/>
    <a:srgbClr val="F1F8F1"/>
    <a:srgbClr val="F7FCF6"/>
    <a:srgbClr val="D2F4E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1935" autoAdjust="0"/>
    <p:restoredTop sz="94660" autoAdjust="0"/>
  </p:normalViewPr>
  <p:slideViewPr>
    <p:cSldViewPr>
      <p:cViewPr varScale="1">
        <p:scale>
          <a:sx n="95" d="100"/>
          <a:sy n="95" d="100"/>
        </p:scale>
        <p:origin x="-816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3A075-29DF-4CAE-8BA7-CDA0ED456C88}" type="datetimeFigureOut">
              <a:rPr lang="zh-CN" altLang="en-US" smtClean="0"/>
              <a:pPr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924EE-29F1-4E68-A53A-86CBCBDF827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213844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B73EA-EE91-4E33-A9C1-8BF5DD7139A2}" type="datetimeFigureOut">
              <a:rPr lang="zh-CN" altLang="en-US" smtClean="0"/>
              <a:pPr/>
              <a:t>2021/2/25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92B679-AE23-4750-8FB0-6513430B895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29930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593715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436797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436797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4367978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4367978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4367978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4367978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693893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2021/2/25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80176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130977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98311488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0451212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0952616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691680" y="5143500"/>
            <a:ext cx="180020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模板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75426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7217978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2021/2/25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2021/2/25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9841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0" r:id="rId2"/>
    <p:sldLayoutId id="2147483661" r:id="rId3"/>
    <p:sldLayoutId id="2147483654" r:id="rId4"/>
    <p:sldLayoutId id="2147483662" r:id="rId5"/>
    <p:sldLayoutId id="2147483663" r:id="rId6"/>
    <p:sldLayoutId id="2147483664" r:id="rId7"/>
    <p:sldLayoutId id="2147483655" r:id="rId8"/>
  </p:sldLayoutIdLst>
  <mc:AlternateContent xmlns:mc="http://schemas.openxmlformats.org/markup-compatibility/2006">
    <mc:Choice xmlns=""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020360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1.xml"/><Relationship Id="rId6" Type="http://schemas.openxmlformats.org/officeDocument/2006/relationships/hyperlink" Target="https://www.freeppt7.com/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reeppt7.com/" TargetMode="External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reeppt7.com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reeppt7.com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reeppt7.com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reeppt7.com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www.freeppt7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logoaec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33600" y="-1390650"/>
            <a:ext cx="4114800" cy="4800600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="" xmlns:a16="http://schemas.microsoft.com/office/drawing/2014/main" id="{5C27997A-68A3-4687-81EA-A743546E8877}"/>
              </a:ext>
            </a:extLst>
          </p:cNvPr>
          <p:cNvSpPr/>
          <p:nvPr/>
        </p:nvSpPr>
        <p:spPr>
          <a:xfrm>
            <a:off x="2362200" y="1276350"/>
            <a:ext cx="381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200" spc="3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+mn-lt"/>
              </a:rPr>
              <a:t>Idea Name</a:t>
            </a:r>
            <a:endParaRPr lang="en-US" altLang="zh-CN" sz="3200" spc="300" dirty="0">
              <a:solidFill>
                <a:srgbClr val="C00000"/>
              </a:solidFill>
              <a:latin typeface="Arial" pitchFamily="34" charset="0"/>
              <a:cs typeface="Arial" pitchFamily="34" charset="0"/>
              <a:sym typeface="+mn-lt"/>
            </a:endParaRPr>
          </a:p>
        </p:txBody>
      </p:sp>
      <p:sp>
        <p:nvSpPr>
          <p:cNvPr id="16" name="任意多边形: 形状 15">
            <a:extLst>
              <a:ext uri="{FF2B5EF4-FFF2-40B4-BE49-F238E27FC236}">
                <a16:creationId xmlns="" xmlns:a16="http://schemas.microsoft.com/office/drawing/2014/main" id="{2E98E0E8-560D-4C7C-B4C7-601F790AC01C}"/>
              </a:ext>
            </a:extLst>
          </p:cNvPr>
          <p:cNvSpPr/>
          <p:nvPr/>
        </p:nvSpPr>
        <p:spPr>
          <a:xfrm rot="18958199">
            <a:off x="-539234" y="3327916"/>
            <a:ext cx="1812346" cy="1812346"/>
          </a:xfrm>
          <a:custGeom>
            <a:avLst/>
            <a:gdLst>
              <a:gd name="connsiteX0" fmla="*/ 638672 w 2160240"/>
              <a:gd name="connsiteY0" fmla="*/ 411048 h 2160240"/>
              <a:gd name="connsiteX1" fmla="*/ 417942 w 2160240"/>
              <a:gd name="connsiteY1" fmla="*/ 631778 h 2160240"/>
              <a:gd name="connsiteX2" fmla="*/ 417942 w 2160240"/>
              <a:gd name="connsiteY2" fmla="*/ 1514674 h 2160240"/>
              <a:gd name="connsiteX3" fmla="*/ 638672 w 2160240"/>
              <a:gd name="connsiteY3" fmla="*/ 1735404 h 2160240"/>
              <a:gd name="connsiteX4" fmla="*/ 1521568 w 2160240"/>
              <a:gd name="connsiteY4" fmla="*/ 1735404 h 2160240"/>
              <a:gd name="connsiteX5" fmla="*/ 1742298 w 2160240"/>
              <a:gd name="connsiteY5" fmla="*/ 1514674 h 2160240"/>
              <a:gd name="connsiteX6" fmla="*/ 1742298 w 2160240"/>
              <a:gd name="connsiteY6" fmla="*/ 631778 h 2160240"/>
              <a:gd name="connsiteX7" fmla="*/ 1521568 w 2160240"/>
              <a:gd name="connsiteY7" fmla="*/ 411048 h 2160240"/>
              <a:gd name="connsiteX8" fmla="*/ 360047 w 2160240"/>
              <a:gd name="connsiteY8" fmla="*/ 0 h 2160240"/>
              <a:gd name="connsiteX9" fmla="*/ 1800193 w 2160240"/>
              <a:gd name="connsiteY9" fmla="*/ 0 h 2160240"/>
              <a:gd name="connsiteX10" fmla="*/ 2160240 w 2160240"/>
              <a:gd name="connsiteY10" fmla="*/ 360047 h 2160240"/>
              <a:gd name="connsiteX11" fmla="*/ 2160240 w 2160240"/>
              <a:gd name="connsiteY11" fmla="*/ 1800193 h 2160240"/>
              <a:gd name="connsiteX12" fmla="*/ 1800193 w 2160240"/>
              <a:gd name="connsiteY12" fmla="*/ 2160240 h 2160240"/>
              <a:gd name="connsiteX13" fmla="*/ 360047 w 2160240"/>
              <a:gd name="connsiteY13" fmla="*/ 2160240 h 2160240"/>
              <a:gd name="connsiteX14" fmla="*/ 0 w 2160240"/>
              <a:gd name="connsiteY14" fmla="*/ 1800193 h 2160240"/>
              <a:gd name="connsiteX15" fmla="*/ 0 w 2160240"/>
              <a:gd name="connsiteY15" fmla="*/ 360047 h 2160240"/>
              <a:gd name="connsiteX16" fmla="*/ 360047 w 2160240"/>
              <a:gd name="connsiteY16" fmla="*/ 0 h 216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160240" h="2160240">
                <a:moveTo>
                  <a:pt x="638672" y="411048"/>
                </a:moveTo>
                <a:cubicBezTo>
                  <a:pt x="516766" y="411048"/>
                  <a:pt x="417942" y="509872"/>
                  <a:pt x="417942" y="631778"/>
                </a:cubicBezTo>
                <a:lnTo>
                  <a:pt x="417942" y="1514674"/>
                </a:lnTo>
                <a:cubicBezTo>
                  <a:pt x="417942" y="1636580"/>
                  <a:pt x="516766" y="1735404"/>
                  <a:pt x="638672" y="1735404"/>
                </a:cubicBezTo>
                <a:lnTo>
                  <a:pt x="1521568" y="1735404"/>
                </a:lnTo>
                <a:cubicBezTo>
                  <a:pt x="1643474" y="1735404"/>
                  <a:pt x="1742298" y="1636580"/>
                  <a:pt x="1742298" y="1514674"/>
                </a:cubicBezTo>
                <a:lnTo>
                  <a:pt x="1742298" y="631778"/>
                </a:lnTo>
                <a:cubicBezTo>
                  <a:pt x="1742298" y="509872"/>
                  <a:pt x="1643474" y="411048"/>
                  <a:pt x="1521568" y="411048"/>
                </a:cubicBezTo>
                <a:close/>
                <a:moveTo>
                  <a:pt x="360047" y="0"/>
                </a:moveTo>
                <a:lnTo>
                  <a:pt x="1800193" y="0"/>
                </a:lnTo>
                <a:cubicBezTo>
                  <a:pt x="1999041" y="0"/>
                  <a:pt x="2160240" y="161199"/>
                  <a:pt x="2160240" y="360047"/>
                </a:cubicBezTo>
                <a:lnTo>
                  <a:pt x="2160240" y="1800193"/>
                </a:lnTo>
                <a:cubicBezTo>
                  <a:pt x="2160240" y="1999041"/>
                  <a:pt x="1999041" y="2160240"/>
                  <a:pt x="1800193" y="2160240"/>
                </a:cubicBezTo>
                <a:lnTo>
                  <a:pt x="360047" y="2160240"/>
                </a:lnTo>
                <a:cubicBezTo>
                  <a:pt x="161199" y="2160240"/>
                  <a:pt x="0" y="1999041"/>
                  <a:pt x="0" y="1800193"/>
                </a:cubicBezTo>
                <a:lnTo>
                  <a:pt x="0" y="360047"/>
                </a:lnTo>
                <a:cubicBezTo>
                  <a:pt x="0" y="161199"/>
                  <a:pt x="161199" y="0"/>
                  <a:pt x="360047" y="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1" name="任意多边形: 形状 20">
            <a:extLst>
              <a:ext uri="{FF2B5EF4-FFF2-40B4-BE49-F238E27FC236}">
                <a16:creationId xmlns="" xmlns:a16="http://schemas.microsoft.com/office/drawing/2014/main" id="{999ED593-7DE7-41AB-83AB-C67C840702B5}"/>
              </a:ext>
            </a:extLst>
          </p:cNvPr>
          <p:cNvSpPr/>
          <p:nvPr/>
        </p:nvSpPr>
        <p:spPr>
          <a:xfrm rot="18958199">
            <a:off x="718854" y="3516859"/>
            <a:ext cx="1156711" cy="1156711"/>
          </a:xfrm>
          <a:custGeom>
            <a:avLst/>
            <a:gdLst>
              <a:gd name="connsiteX0" fmla="*/ 638672 w 2160240"/>
              <a:gd name="connsiteY0" fmla="*/ 411048 h 2160240"/>
              <a:gd name="connsiteX1" fmla="*/ 417942 w 2160240"/>
              <a:gd name="connsiteY1" fmla="*/ 631778 h 2160240"/>
              <a:gd name="connsiteX2" fmla="*/ 417942 w 2160240"/>
              <a:gd name="connsiteY2" fmla="*/ 1514674 h 2160240"/>
              <a:gd name="connsiteX3" fmla="*/ 638672 w 2160240"/>
              <a:gd name="connsiteY3" fmla="*/ 1735404 h 2160240"/>
              <a:gd name="connsiteX4" fmla="*/ 1521568 w 2160240"/>
              <a:gd name="connsiteY4" fmla="*/ 1735404 h 2160240"/>
              <a:gd name="connsiteX5" fmla="*/ 1742298 w 2160240"/>
              <a:gd name="connsiteY5" fmla="*/ 1514674 h 2160240"/>
              <a:gd name="connsiteX6" fmla="*/ 1742298 w 2160240"/>
              <a:gd name="connsiteY6" fmla="*/ 631778 h 2160240"/>
              <a:gd name="connsiteX7" fmla="*/ 1521568 w 2160240"/>
              <a:gd name="connsiteY7" fmla="*/ 411048 h 2160240"/>
              <a:gd name="connsiteX8" fmla="*/ 360047 w 2160240"/>
              <a:gd name="connsiteY8" fmla="*/ 0 h 2160240"/>
              <a:gd name="connsiteX9" fmla="*/ 1800193 w 2160240"/>
              <a:gd name="connsiteY9" fmla="*/ 0 h 2160240"/>
              <a:gd name="connsiteX10" fmla="*/ 2160240 w 2160240"/>
              <a:gd name="connsiteY10" fmla="*/ 360047 h 2160240"/>
              <a:gd name="connsiteX11" fmla="*/ 2160240 w 2160240"/>
              <a:gd name="connsiteY11" fmla="*/ 1800193 h 2160240"/>
              <a:gd name="connsiteX12" fmla="*/ 1800193 w 2160240"/>
              <a:gd name="connsiteY12" fmla="*/ 2160240 h 2160240"/>
              <a:gd name="connsiteX13" fmla="*/ 360047 w 2160240"/>
              <a:gd name="connsiteY13" fmla="*/ 2160240 h 2160240"/>
              <a:gd name="connsiteX14" fmla="*/ 0 w 2160240"/>
              <a:gd name="connsiteY14" fmla="*/ 1800193 h 2160240"/>
              <a:gd name="connsiteX15" fmla="*/ 0 w 2160240"/>
              <a:gd name="connsiteY15" fmla="*/ 360047 h 2160240"/>
              <a:gd name="connsiteX16" fmla="*/ 360047 w 2160240"/>
              <a:gd name="connsiteY16" fmla="*/ 0 h 216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160240" h="2160240">
                <a:moveTo>
                  <a:pt x="638672" y="411048"/>
                </a:moveTo>
                <a:cubicBezTo>
                  <a:pt x="516766" y="411048"/>
                  <a:pt x="417942" y="509872"/>
                  <a:pt x="417942" y="631778"/>
                </a:cubicBezTo>
                <a:lnTo>
                  <a:pt x="417942" y="1514674"/>
                </a:lnTo>
                <a:cubicBezTo>
                  <a:pt x="417942" y="1636580"/>
                  <a:pt x="516766" y="1735404"/>
                  <a:pt x="638672" y="1735404"/>
                </a:cubicBezTo>
                <a:lnTo>
                  <a:pt x="1521568" y="1735404"/>
                </a:lnTo>
                <a:cubicBezTo>
                  <a:pt x="1643474" y="1735404"/>
                  <a:pt x="1742298" y="1636580"/>
                  <a:pt x="1742298" y="1514674"/>
                </a:cubicBezTo>
                <a:lnTo>
                  <a:pt x="1742298" y="631778"/>
                </a:lnTo>
                <a:cubicBezTo>
                  <a:pt x="1742298" y="509872"/>
                  <a:pt x="1643474" y="411048"/>
                  <a:pt x="1521568" y="411048"/>
                </a:cubicBezTo>
                <a:close/>
                <a:moveTo>
                  <a:pt x="360047" y="0"/>
                </a:moveTo>
                <a:lnTo>
                  <a:pt x="1800193" y="0"/>
                </a:lnTo>
                <a:cubicBezTo>
                  <a:pt x="1999041" y="0"/>
                  <a:pt x="2160240" y="161199"/>
                  <a:pt x="2160240" y="360047"/>
                </a:cubicBezTo>
                <a:lnTo>
                  <a:pt x="2160240" y="1800193"/>
                </a:lnTo>
                <a:cubicBezTo>
                  <a:pt x="2160240" y="1999041"/>
                  <a:pt x="1999041" y="2160240"/>
                  <a:pt x="1800193" y="2160240"/>
                </a:cubicBezTo>
                <a:lnTo>
                  <a:pt x="360047" y="2160240"/>
                </a:lnTo>
                <a:cubicBezTo>
                  <a:pt x="161199" y="2160240"/>
                  <a:pt x="0" y="1999041"/>
                  <a:pt x="0" y="1800193"/>
                </a:cubicBezTo>
                <a:lnTo>
                  <a:pt x="0" y="360047"/>
                </a:lnTo>
                <a:cubicBezTo>
                  <a:pt x="0" y="161199"/>
                  <a:pt x="161199" y="0"/>
                  <a:pt x="360047" y="0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3" name="TextBox 3">
            <a:hlinkClick r:id="rId6"/>
            <a:extLst>
              <a:ext uri="{FF2B5EF4-FFF2-40B4-BE49-F238E27FC236}">
                <a16:creationId xmlns="" xmlns:a16="http://schemas.microsoft.com/office/drawing/2014/main" id="{0DCBC966-D283-4792-BCA1-1B2374568897}"/>
              </a:ext>
            </a:extLst>
          </p:cNvPr>
          <p:cNvSpPr txBox="1"/>
          <p:nvPr/>
        </p:nvSpPr>
        <p:spPr>
          <a:xfrm>
            <a:off x="937144" y="4858833"/>
            <a:ext cx="51696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https</a:t>
            </a:r>
            <a:r>
              <a:rPr lang="en-US" altLang="zh-CN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://arunai.org/ideathon</a:t>
            </a:r>
            <a:endParaRPr lang="ko-KR" altLang="en-US" sz="12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14" descr="1_uyH-Grk3yPyjWv2J6hbdeA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-1295400" y="-218998"/>
            <a:ext cx="4495800" cy="2409748"/>
          </a:xfrm>
          <a:prstGeom prst="rect">
            <a:avLst/>
          </a:prstGeom>
        </p:spPr>
      </p:pic>
      <p:pic>
        <p:nvPicPr>
          <p:cNvPr id="23" name="Picture 22" descr="53214_download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943600" y="285750"/>
            <a:ext cx="1524000" cy="659309"/>
          </a:xfrm>
          <a:prstGeom prst="rect">
            <a:avLst/>
          </a:prstGeom>
        </p:spPr>
      </p:pic>
      <p:pic>
        <p:nvPicPr>
          <p:cNvPr id="24" name="Picture 23" descr="99775-medium190ap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924801" y="209551"/>
            <a:ext cx="761999" cy="761999"/>
          </a:xfrm>
          <a:prstGeom prst="rect">
            <a:avLst/>
          </a:prstGeom>
        </p:spPr>
      </p:pic>
      <p:sp>
        <p:nvSpPr>
          <p:cNvPr id="25" name="矩形 9">
            <a:extLst>
              <a:ext uri="{FF2B5EF4-FFF2-40B4-BE49-F238E27FC236}">
                <a16:creationId xmlns="" xmlns:a16="http://schemas.microsoft.com/office/drawing/2014/main" id="{5C27997A-68A3-4687-81EA-A743546E8877}"/>
              </a:ext>
            </a:extLst>
          </p:cNvPr>
          <p:cNvSpPr/>
          <p:nvPr/>
        </p:nvSpPr>
        <p:spPr>
          <a:xfrm>
            <a:off x="2286000" y="2038350"/>
            <a:ext cx="3810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spc="3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+mn-lt"/>
              </a:rPr>
              <a:t>Team Name</a:t>
            </a:r>
            <a:endParaRPr lang="en-US" altLang="zh-CN" sz="2000" spc="300" dirty="0">
              <a:solidFill>
                <a:srgbClr val="C00000"/>
              </a:solidFill>
              <a:latin typeface="Arial" pitchFamily="34" charset="0"/>
              <a:cs typeface="Arial" pitchFamily="34" charset="0"/>
              <a:sym typeface="+mn-lt"/>
            </a:endParaRPr>
          </a:p>
        </p:txBody>
      </p:sp>
      <p:sp>
        <p:nvSpPr>
          <p:cNvPr id="26" name="矩形 9">
            <a:extLst>
              <a:ext uri="{FF2B5EF4-FFF2-40B4-BE49-F238E27FC236}">
                <a16:creationId xmlns="" xmlns:a16="http://schemas.microsoft.com/office/drawing/2014/main" id="{5C27997A-68A3-4687-81EA-A743546E8877}"/>
              </a:ext>
            </a:extLst>
          </p:cNvPr>
          <p:cNvSpPr/>
          <p:nvPr/>
        </p:nvSpPr>
        <p:spPr>
          <a:xfrm>
            <a:off x="5029200" y="2724150"/>
            <a:ext cx="3810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spc="3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+mn-lt"/>
              </a:rPr>
              <a:t>Member1</a:t>
            </a:r>
            <a:endParaRPr lang="en-US" altLang="zh-CN" sz="1600" spc="300" dirty="0">
              <a:solidFill>
                <a:srgbClr val="C00000"/>
              </a:solidFill>
              <a:latin typeface="Arial" pitchFamily="34" charset="0"/>
              <a:cs typeface="Arial" pitchFamily="34" charset="0"/>
              <a:sym typeface="+mn-lt"/>
            </a:endParaRPr>
          </a:p>
        </p:txBody>
      </p:sp>
      <p:sp>
        <p:nvSpPr>
          <p:cNvPr id="27" name="矩形 9">
            <a:extLst>
              <a:ext uri="{FF2B5EF4-FFF2-40B4-BE49-F238E27FC236}">
                <a16:creationId xmlns="" xmlns:a16="http://schemas.microsoft.com/office/drawing/2014/main" id="{5C27997A-68A3-4687-81EA-A743546E8877}"/>
              </a:ext>
            </a:extLst>
          </p:cNvPr>
          <p:cNvSpPr/>
          <p:nvPr/>
        </p:nvSpPr>
        <p:spPr>
          <a:xfrm>
            <a:off x="5029200" y="3181350"/>
            <a:ext cx="3810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spc="3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+mn-lt"/>
              </a:rPr>
              <a:t>Member2</a:t>
            </a:r>
            <a:endParaRPr lang="en-US" altLang="zh-CN" sz="1600" spc="300" dirty="0">
              <a:solidFill>
                <a:srgbClr val="C00000"/>
              </a:solidFill>
              <a:latin typeface="Arial" pitchFamily="34" charset="0"/>
              <a:cs typeface="Arial" pitchFamily="34" charset="0"/>
              <a:sym typeface="+mn-lt"/>
            </a:endParaRPr>
          </a:p>
        </p:txBody>
      </p:sp>
      <p:sp>
        <p:nvSpPr>
          <p:cNvPr id="28" name="矩形 9">
            <a:extLst>
              <a:ext uri="{FF2B5EF4-FFF2-40B4-BE49-F238E27FC236}">
                <a16:creationId xmlns="" xmlns:a16="http://schemas.microsoft.com/office/drawing/2014/main" id="{5C27997A-68A3-4687-81EA-A743546E8877}"/>
              </a:ext>
            </a:extLst>
          </p:cNvPr>
          <p:cNvSpPr/>
          <p:nvPr/>
        </p:nvSpPr>
        <p:spPr>
          <a:xfrm>
            <a:off x="5029200" y="3638550"/>
            <a:ext cx="3810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spc="3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+mn-lt"/>
              </a:rPr>
              <a:t>Member3</a:t>
            </a:r>
            <a:endParaRPr lang="en-US" altLang="zh-CN" sz="1600" spc="300" dirty="0">
              <a:solidFill>
                <a:srgbClr val="C00000"/>
              </a:solidFill>
              <a:latin typeface="Arial" pitchFamily="34" charset="0"/>
              <a:cs typeface="Arial" pitchFamily="34" charset="0"/>
              <a:sym typeface="+mn-lt"/>
            </a:endParaRPr>
          </a:p>
        </p:txBody>
      </p:sp>
      <p:sp>
        <p:nvSpPr>
          <p:cNvPr id="29" name="矩形 9">
            <a:extLst>
              <a:ext uri="{FF2B5EF4-FFF2-40B4-BE49-F238E27FC236}">
                <a16:creationId xmlns="" xmlns:a16="http://schemas.microsoft.com/office/drawing/2014/main" id="{5C27997A-68A3-4687-81EA-A743546E8877}"/>
              </a:ext>
            </a:extLst>
          </p:cNvPr>
          <p:cNvSpPr/>
          <p:nvPr/>
        </p:nvSpPr>
        <p:spPr>
          <a:xfrm>
            <a:off x="5029200" y="4095750"/>
            <a:ext cx="3810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spc="3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+mn-lt"/>
              </a:rPr>
              <a:t>Member4</a:t>
            </a:r>
            <a:endParaRPr lang="en-US" altLang="zh-CN" sz="1600" spc="300" dirty="0">
              <a:solidFill>
                <a:srgbClr val="C00000"/>
              </a:solidFill>
              <a:latin typeface="Arial" pitchFamily="34" charset="0"/>
              <a:cs typeface="Arial" pitchFamily="34" charset="0"/>
              <a:sym typeface="+mn-lt"/>
            </a:endParaRPr>
          </a:p>
        </p:txBody>
      </p:sp>
      <p:sp>
        <p:nvSpPr>
          <p:cNvPr id="30" name="矩形 9">
            <a:extLst>
              <a:ext uri="{FF2B5EF4-FFF2-40B4-BE49-F238E27FC236}">
                <a16:creationId xmlns="" xmlns:a16="http://schemas.microsoft.com/office/drawing/2014/main" id="{5C27997A-68A3-4687-81EA-A743546E8877}"/>
              </a:ext>
            </a:extLst>
          </p:cNvPr>
          <p:cNvSpPr/>
          <p:nvPr/>
        </p:nvSpPr>
        <p:spPr>
          <a:xfrm>
            <a:off x="914400" y="2724150"/>
            <a:ext cx="381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spc="3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+mn-lt"/>
              </a:rPr>
              <a:t>Team Mentor Name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spc="3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+mn-lt"/>
              </a:rPr>
              <a:t>Designation</a:t>
            </a:r>
            <a:endParaRPr lang="en-US" altLang="zh-CN" sz="1600" spc="300" dirty="0">
              <a:solidFill>
                <a:srgbClr val="C00000"/>
              </a:solidFill>
              <a:latin typeface="Arial" pitchFamily="34" charset="0"/>
              <a:cs typeface="Arial" pitchFamily="34" charset="0"/>
              <a:sym typeface="+mn-lt"/>
            </a:endParaRPr>
          </a:p>
        </p:txBody>
      </p:sp>
      <p:sp>
        <p:nvSpPr>
          <p:cNvPr id="31" name="任意多边形: 形状 15">
            <a:extLst>
              <a:ext uri="{FF2B5EF4-FFF2-40B4-BE49-F238E27FC236}">
                <a16:creationId xmlns="" xmlns:a16="http://schemas.microsoft.com/office/drawing/2014/main" id="{2E98E0E8-560D-4C7C-B4C7-601F790AC01C}"/>
              </a:ext>
            </a:extLst>
          </p:cNvPr>
          <p:cNvSpPr/>
          <p:nvPr/>
        </p:nvSpPr>
        <p:spPr>
          <a:xfrm rot="18958199">
            <a:off x="8237827" y="3937516"/>
            <a:ext cx="1812346" cy="1812346"/>
          </a:xfrm>
          <a:custGeom>
            <a:avLst/>
            <a:gdLst>
              <a:gd name="connsiteX0" fmla="*/ 638672 w 2160240"/>
              <a:gd name="connsiteY0" fmla="*/ 411048 h 2160240"/>
              <a:gd name="connsiteX1" fmla="*/ 417942 w 2160240"/>
              <a:gd name="connsiteY1" fmla="*/ 631778 h 2160240"/>
              <a:gd name="connsiteX2" fmla="*/ 417942 w 2160240"/>
              <a:gd name="connsiteY2" fmla="*/ 1514674 h 2160240"/>
              <a:gd name="connsiteX3" fmla="*/ 638672 w 2160240"/>
              <a:gd name="connsiteY3" fmla="*/ 1735404 h 2160240"/>
              <a:gd name="connsiteX4" fmla="*/ 1521568 w 2160240"/>
              <a:gd name="connsiteY4" fmla="*/ 1735404 h 2160240"/>
              <a:gd name="connsiteX5" fmla="*/ 1742298 w 2160240"/>
              <a:gd name="connsiteY5" fmla="*/ 1514674 h 2160240"/>
              <a:gd name="connsiteX6" fmla="*/ 1742298 w 2160240"/>
              <a:gd name="connsiteY6" fmla="*/ 631778 h 2160240"/>
              <a:gd name="connsiteX7" fmla="*/ 1521568 w 2160240"/>
              <a:gd name="connsiteY7" fmla="*/ 411048 h 2160240"/>
              <a:gd name="connsiteX8" fmla="*/ 360047 w 2160240"/>
              <a:gd name="connsiteY8" fmla="*/ 0 h 2160240"/>
              <a:gd name="connsiteX9" fmla="*/ 1800193 w 2160240"/>
              <a:gd name="connsiteY9" fmla="*/ 0 h 2160240"/>
              <a:gd name="connsiteX10" fmla="*/ 2160240 w 2160240"/>
              <a:gd name="connsiteY10" fmla="*/ 360047 h 2160240"/>
              <a:gd name="connsiteX11" fmla="*/ 2160240 w 2160240"/>
              <a:gd name="connsiteY11" fmla="*/ 1800193 h 2160240"/>
              <a:gd name="connsiteX12" fmla="*/ 1800193 w 2160240"/>
              <a:gd name="connsiteY12" fmla="*/ 2160240 h 2160240"/>
              <a:gd name="connsiteX13" fmla="*/ 360047 w 2160240"/>
              <a:gd name="connsiteY13" fmla="*/ 2160240 h 2160240"/>
              <a:gd name="connsiteX14" fmla="*/ 0 w 2160240"/>
              <a:gd name="connsiteY14" fmla="*/ 1800193 h 2160240"/>
              <a:gd name="connsiteX15" fmla="*/ 0 w 2160240"/>
              <a:gd name="connsiteY15" fmla="*/ 360047 h 2160240"/>
              <a:gd name="connsiteX16" fmla="*/ 360047 w 2160240"/>
              <a:gd name="connsiteY16" fmla="*/ 0 h 216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160240" h="2160240">
                <a:moveTo>
                  <a:pt x="638672" y="411048"/>
                </a:moveTo>
                <a:cubicBezTo>
                  <a:pt x="516766" y="411048"/>
                  <a:pt x="417942" y="509872"/>
                  <a:pt x="417942" y="631778"/>
                </a:cubicBezTo>
                <a:lnTo>
                  <a:pt x="417942" y="1514674"/>
                </a:lnTo>
                <a:cubicBezTo>
                  <a:pt x="417942" y="1636580"/>
                  <a:pt x="516766" y="1735404"/>
                  <a:pt x="638672" y="1735404"/>
                </a:cubicBezTo>
                <a:lnTo>
                  <a:pt x="1521568" y="1735404"/>
                </a:lnTo>
                <a:cubicBezTo>
                  <a:pt x="1643474" y="1735404"/>
                  <a:pt x="1742298" y="1636580"/>
                  <a:pt x="1742298" y="1514674"/>
                </a:cubicBezTo>
                <a:lnTo>
                  <a:pt x="1742298" y="631778"/>
                </a:lnTo>
                <a:cubicBezTo>
                  <a:pt x="1742298" y="509872"/>
                  <a:pt x="1643474" y="411048"/>
                  <a:pt x="1521568" y="411048"/>
                </a:cubicBezTo>
                <a:close/>
                <a:moveTo>
                  <a:pt x="360047" y="0"/>
                </a:moveTo>
                <a:lnTo>
                  <a:pt x="1800193" y="0"/>
                </a:lnTo>
                <a:cubicBezTo>
                  <a:pt x="1999041" y="0"/>
                  <a:pt x="2160240" y="161199"/>
                  <a:pt x="2160240" y="360047"/>
                </a:cubicBezTo>
                <a:lnTo>
                  <a:pt x="2160240" y="1800193"/>
                </a:lnTo>
                <a:cubicBezTo>
                  <a:pt x="2160240" y="1999041"/>
                  <a:pt x="1999041" y="2160240"/>
                  <a:pt x="1800193" y="2160240"/>
                </a:cubicBezTo>
                <a:lnTo>
                  <a:pt x="360047" y="2160240"/>
                </a:lnTo>
                <a:cubicBezTo>
                  <a:pt x="161199" y="2160240"/>
                  <a:pt x="0" y="1999041"/>
                  <a:pt x="0" y="1800193"/>
                </a:cubicBezTo>
                <a:lnTo>
                  <a:pt x="0" y="360047"/>
                </a:lnTo>
                <a:cubicBezTo>
                  <a:pt x="0" y="161199"/>
                  <a:pt x="161199" y="0"/>
                  <a:pt x="360047" y="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2" name="矩形 9">
            <a:extLst>
              <a:ext uri="{FF2B5EF4-FFF2-40B4-BE49-F238E27FC236}">
                <a16:creationId xmlns="" xmlns:a16="http://schemas.microsoft.com/office/drawing/2014/main" id="{5C27997A-68A3-4687-81EA-A743546E8877}"/>
              </a:ext>
            </a:extLst>
          </p:cNvPr>
          <p:cNvSpPr/>
          <p:nvPr/>
        </p:nvSpPr>
        <p:spPr>
          <a:xfrm>
            <a:off x="7086600" y="1200150"/>
            <a:ext cx="2895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spc="3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+mn-lt"/>
              </a:rPr>
              <a:t>Date:18.03.21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spc="3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+mn-lt"/>
              </a:rPr>
              <a:t>Time:02:00 PM</a:t>
            </a:r>
            <a:endParaRPr lang="en-US" altLang="zh-CN" sz="1400" spc="300" dirty="0">
              <a:solidFill>
                <a:srgbClr val="C00000"/>
              </a:solidFill>
              <a:latin typeface="Arial" pitchFamily="34" charset="0"/>
              <a:cs typeface="Arial" pitchFamily="34" charset="0"/>
              <a:sym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4240415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logoaec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33600" y="-1390650"/>
            <a:ext cx="4114800" cy="4800600"/>
          </a:xfrm>
          <a:prstGeom prst="rect">
            <a:avLst/>
          </a:prstGeom>
        </p:spPr>
      </p:pic>
      <p:pic>
        <p:nvPicPr>
          <p:cNvPr id="11" name="Picture 10" descr="1_uyH-Grk3yPyjWv2J6hbdeA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-1295400" y="-218998"/>
            <a:ext cx="4495800" cy="2409748"/>
          </a:xfrm>
          <a:prstGeom prst="rect">
            <a:avLst/>
          </a:prstGeom>
        </p:spPr>
      </p:pic>
      <p:sp>
        <p:nvSpPr>
          <p:cNvPr id="50" name="任意多边形: 形状 49">
            <a:extLst>
              <a:ext uri="{FF2B5EF4-FFF2-40B4-BE49-F238E27FC236}">
                <a16:creationId xmlns="" xmlns:a16="http://schemas.microsoft.com/office/drawing/2014/main" id="{DD062E6E-50F2-4205-9A04-A508E0797FD3}"/>
              </a:ext>
            </a:extLst>
          </p:cNvPr>
          <p:cNvSpPr/>
          <p:nvPr/>
        </p:nvSpPr>
        <p:spPr>
          <a:xfrm rot="18958199">
            <a:off x="-370155" y="3192196"/>
            <a:ext cx="1156711" cy="1156711"/>
          </a:xfrm>
          <a:custGeom>
            <a:avLst/>
            <a:gdLst>
              <a:gd name="connsiteX0" fmla="*/ 638672 w 2160240"/>
              <a:gd name="connsiteY0" fmla="*/ 411048 h 2160240"/>
              <a:gd name="connsiteX1" fmla="*/ 417942 w 2160240"/>
              <a:gd name="connsiteY1" fmla="*/ 631778 h 2160240"/>
              <a:gd name="connsiteX2" fmla="*/ 417942 w 2160240"/>
              <a:gd name="connsiteY2" fmla="*/ 1514674 h 2160240"/>
              <a:gd name="connsiteX3" fmla="*/ 638672 w 2160240"/>
              <a:gd name="connsiteY3" fmla="*/ 1735404 h 2160240"/>
              <a:gd name="connsiteX4" fmla="*/ 1521568 w 2160240"/>
              <a:gd name="connsiteY4" fmla="*/ 1735404 h 2160240"/>
              <a:gd name="connsiteX5" fmla="*/ 1742298 w 2160240"/>
              <a:gd name="connsiteY5" fmla="*/ 1514674 h 2160240"/>
              <a:gd name="connsiteX6" fmla="*/ 1742298 w 2160240"/>
              <a:gd name="connsiteY6" fmla="*/ 631778 h 2160240"/>
              <a:gd name="connsiteX7" fmla="*/ 1521568 w 2160240"/>
              <a:gd name="connsiteY7" fmla="*/ 411048 h 2160240"/>
              <a:gd name="connsiteX8" fmla="*/ 360047 w 2160240"/>
              <a:gd name="connsiteY8" fmla="*/ 0 h 2160240"/>
              <a:gd name="connsiteX9" fmla="*/ 1800193 w 2160240"/>
              <a:gd name="connsiteY9" fmla="*/ 0 h 2160240"/>
              <a:gd name="connsiteX10" fmla="*/ 2160240 w 2160240"/>
              <a:gd name="connsiteY10" fmla="*/ 360047 h 2160240"/>
              <a:gd name="connsiteX11" fmla="*/ 2160240 w 2160240"/>
              <a:gd name="connsiteY11" fmla="*/ 1800193 h 2160240"/>
              <a:gd name="connsiteX12" fmla="*/ 1800193 w 2160240"/>
              <a:gd name="connsiteY12" fmla="*/ 2160240 h 2160240"/>
              <a:gd name="connsiteX13" fmla="*/ 360047 w 2160240"/>
              <a:gd name="connsiteY13" fmla="*/ 2160240 h 2160240"/>
              <a:gd name="connsiteX14" fmla="*/ 0 w 2160240"/>
              <a:gd name="connsiteY14" fmla="*/ 1800193 h 2160240"/>
              <a:gd name="connsiteX15" fmla="*/ 0 w 2160240"/>
              <a:gd name="connsiteY15" fmla="*/ 360047 h 2160240"/>
              <a:gd name="connsiteX16" fmla="*/ 360047 w 2160240"/>
              <a:gd name="connsiteY16" fmla="*/ 0 h 216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160240" h="2160240">
                <a:moveTo>
                  <a:pt x="638672" y="411048"/>
                </a:moveTo>
                <a:cubicBezTo>
                  <a:pt x="516766" y="411048"/>
                  <a:pt x="417942" y="509872"/>
                  <a:pt x="417942" y="631778"/>
                </a:cubicBezTo>
                <a:lnTo>
                  <a:pt x="417942" y="1514674"/>
                </a:lnTo>
                <a:cubicBezTo>
                  <a:pt x="417942" y="1636580"/>
                  <a:pt x="516766" y="1735404"/>
                  <a:pt x="638672" y="1735404"/>
                </a:cubicBezTo>
                <a:lnTo>
                  <a:pt x="1521568" y="1735404"/>
                </a:lnTo>
                <a:cubicBezTo>
                  <a:pt x="1643474" y="1735404"/>
                  <a:pt x="1742298" y="1636580"/>
                  <a:pt x="1742298" y="1514674"/>
                </a:cubicBezTo>
                <a:lnTo>
                  <a:pt x="1742298" y="631778"/>
                </a:lnTo>
                <a:cubicBezTo>
                  <a:pt x="1742298" y="509872"/>
                  <a:pt x="1643474" y="411048"/>
                  <a:pt x="1521568" y="411048"/>
                </a:cubicBezTo>
                <a:close/>
                <a:moveTo>
                  <a:pt x="360047" y="0"/>
                </a:moveTo>
                <a:lnTo>
                  <a:pt x="1800193" y="0"/>
                </a:lnTo>
                <a:cubicBezTo>
                  <a:pt x="1999041" y="0"/>
                  <a:pt x="2160240" y="161199"/>
                  <a:pt x="2160240" y="360047"/>
                </a:cubicBezTo>
                <a:lnTo>
                  <a:pt x="2160240" y="1800193"/>
                </a:lnTo>
                <a:cubicBezTo>
                  <a:pt x="2160240" y="1999041"/>
                  <a:pt x="1999041" y="2160240"/>
                  <a:pt x="1800193" y="2160240"/>
                </a:cubicBezTo>
                <a:lnTo>
                  <a:pt x="360047" y="2160240"/>
                </a:lnTo>
                <a:cubicBezTo>
                  <a:pt x="161199" y="2160240"/>
                  <a:pt x="0" y="1999041"/>
                  <a:pt x="0" y="1800193"/>
                </a:cubicBezTo>
                <a:lnTo>
                  <a:pt x="0" y="360047"/>
                </a:lnTo>
                <a:cubicBezTo>
                  <a:pt x="0" y="161199"/>
                  <a:pt x="161199" y="0"/>
                  <a:pt x="360047" y="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1" name="任意多边形: 形状 50">
            <a:extLst>
              <a:ext uri="{FF2B5EF4-FFF2-40B4-BE49-F238E27FC236}">
                <a16:creationId xmlns="" xmlns:a16="http://schemas.microsoft.com/office/drawing/2014/main" id="{D7BB0580-6924-4737-8426-6A60F574F497}"/>
              </a:ext>
            </a:extLst>
          </p:cNvPr>
          <p:cNvSpPr/>
          <p:nvPr/>
        </p:nvSpPr>
        <p:spPr>
          <a:xfrm rot="18932100">
            <a:off x="-445706" y="4183444"/>
            <a:ext cx="1159449" cy="1159449"/>
          </a:xfrm>
          <a:custGeom>
            <a:avLst/>
            <a:gdLst>
              <a:gd name="connsiteX0" fmla="*/ 638672 w 2160240"/>
              <a:gd name="connsiteY0" fmla="*/ 411048 h 2160240"/>
              <a:gd name="connsiteX1" fmla="*/ 417942 w 2160240"/>
              <a:gd name="connsiteY1" fmla="*/ 631778 h 2160240"/>
              <a:gd name="connsiteX2" fmla="*/ 417942 w 2160240"/>
              <a:gd name="connsiteY2" fmla="*/ 1514674 h 2160240"/>
              <a:gd name="connsiteX3" fmla="*/ 638672 w 2160240"/>
              <a:gd name="connsiteY3" fmla="*/ 1735404 h 2160240"/>
              <a:gd name="connsiteX4" fmla="*/ 1521568 w 2160240"/>
              <a:gd name="connsiteY4" fmla="*/ 1735404 h 2160240"/>
              <a:gd name="connsiteX5" fmla="*/ 1742298 w 2160240"/>
              <a:gd name="connsiteY5" fmla="*/ 1514674 h 2160240"/>
              <a:gd name="connsiteX6" fmla="*/ 1742298 w 2160240"/>
              <a:gd name="connsiteY6" fmla="*/ 631778 h 2160240"/>
              <a:gd name="connsiteX7" fmla="*/ 1521568 w 2160240"/>
              <a:gd name="connsiteY7" fmla="*/ 411048 h 2160240"/>
              <a:gd name="connsiteX8" fmla="*/ 360047 w 2160240"/>
              <a:gd name="connsiteY8" fmla="*/ 0 h 2160240"/>
              <a:gd name="connsiteX9" fmla="*/ 1800193 w 2160240"/>
              <a:gd name="connsiteY9" fmla="*/ 0 h 2160240"/>
              <a:gd name="connsiteX10" fmla="*/ 2160240 w 2160240"/>
              <a:gd name="connsiteY10" fmla="*/ 360047 h 2160240"/>
              <a:gd name="connsiteX11" fmla="*/ 2160240 w 2160240"/>
              <a:gd name="connsiteY11" fmla="*/ 1800193 h 2160240"/>
              <a:gd name="connsiteX12" fmla="*/ 1800193 w 2160240"/>
              <a:gd name="connsiteY12" fmla="*/ 2160240 h 2160240"/>
              <a:gd name="connsiteX13" fmla="*/ 360047 w 2160240"/>
              <a:gd name="connsiteY13" fmla="*/ 2160240 h 2160240"/>
              <a:gd name="connsiteX14" fmla="*/ 0 w 2160240"/>
              <a:gd name="connsiteY14" fmla="*/ 1800193 h 2160240"/>
              <a:gd name="connsiteX15" fmla="*/ 0 w 2160240"/>
              <a:gd name="connsiteY15" fmla="*/ 360047 h 2160240"/>
              <a:gd name="connsiteX16" fmla="*/ 360047 w 2160240"/>
              <a:gd name="connsiteY16" fmla="*/ 0 h 216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160240" h="2160240">
                <a:moveTo>
                  <a:pt x="638672" y="411048"/>
                </a:moveTo>
                <a:cubicBezTo>
                  <a:pt x="516766" y="411048"/>
                  <a:pt x="417942" y="509872"/>
                  <a:pt x="417942" y="631778"/>
                </a:cubicBezTo>
                <a:lnTo>
                  <a:pt x="417942" y="1514674"/>
                </a:lnTo>
                <a:cubicBezTo>
                  <a:pt x="417942" y="1636580"/>
                  <a:pt x="516766" y="1735404"/>
                  <a:pt x="638672" y="1735404"/>
                </a:cubicBezTo>
                <a:lnTo>
                  <a:pt x="1521568" y="1735404"/>
                </a:lnTo>
                <a:cubicBezTo>
                  <a:pt x="1643474" y="1735404"/>
                  <a:pt x="1742298" y="1636580"/>
                  <a:pt x="1742298" y="1514674"/>
                </a:cubicBezTo>
                <a:lnTo>
                  <a:pt x="1742298" y="631778"/>
                </a:lnTo>
                <a:cubicBezTo>
                  <a:pt x="1742298" y="509872"/>
                  <a:pt x="1643474" y="411048"/>
                  <a:pt x="1521568" y="411048"/>
                </a:cubicBezTo>
                <a:close/>
                <a:moveTo>
                  <a:pt x="360047" y="0"/>
                </a:moveTo>
                <a:lnTo>
                  <a:pt x="1800193" y="0"/>
                </a:lnTo>
                <a:cubicBezTo>
                  <a:pt x="1999041" y="0"/>
                  <a:pt x="2160240" y="161199"/>
                  <a:pt x="2160240" y="360047"/>
                </a:cubicBezTo>
                <a:lnTo>
                  <a:pt x="2160240" y="1800193"/>
                </a:lnTo>
                <a:cubicBezTo>
                  <a:pt x="2160240" y="1999041"/>
                  <a:pt x="1999041" y="2160240"/>
                  <a:pt x="1800193" y="2160240"/>
                </a:cubicBezTo>
                <a:lnTo>
                  <a:pt x="360047" y="2160240"/>
                </a:lnTo>
                <a:cubicBezTo>
                  <a:pt x="161199" y="2160240"/>
                  <a:pt x="0" y="1999041"/>
                  <a:pt x="0" y="1800193"/>
                </a:cubicBezTo>
                <a:lnTo>
                  <a:pt x="0" y="360047"/>
                </a:lnTo>
                <a:cubicBezTo>
                  <a:pt x="0" y="161199"/>
                  <a:pt x="161199" y="0"/>
                  <a:pt x="360047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3" name="TextBox 48">
            <a:extLst>
              <a:ext uri="{FF2B5EF4-FFF2-40B4-BE49-F238E27FC236}">
                <a16:creationId xmlns="" xmlns:a16="http://schemas.microsoft.com/office/drawing/2014/main" id="{8E07D5A0-CBF7-4A45-9B14-8634EFC8BE0B}"/>
              </a:ext>
            </a:extLst>
          </p:cNvPr>
          <p:cNvSpPr txBox="1"/>
          <p:nvPr/>
        </p:nvSpPr>
        <p:spPr>
          <a:xfrm>
            <a:off x="1828800" y="1733550"/>
            <a:ext cx="4967629" cy="12926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 sz="2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Problem Statement</a:t>
            </a:r>
          </a:p>
          <a:p>
            <a:pPr algn="ctr"/>
            <a:r>
              <a:rPr lang="en-US" altLang="zh-CN" sz="2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Under </a:t>
            </a:r>
          </a:p>
          <a:p>
            <a:pPr algn="ctr"/>
            <a:r>
              <a:rPr lang="en-US" altLang="zh-CN" sz="2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Domain: </a:t>
            </a:r>
            <a:r>
              <a:rPr lang="en-US" altLang="zh-CN" sz="2800" dirty="0" smtClean="0">
                <a:solidFill>
                  <a:srgbClr val="C00000"/>
                </a:solidFill>
                <a:cs typeface="+mn-ea"/>
                <a:sym typeface="+mn-lt"/>
              </a:rPr>
              <a:t>Area Name</a:t>
            </a:r>
            <a:endParaRPr lang="en-GB" altLang="zh-CN" sz="2800" dirty="0">
              <a:solidFill>
                <a:srgbClr val="C00000"/>
              </a:solidFill>
              <a:cs typeface="+mn-ea"/>
              <a:sym typeface="+mn-lt"/>
            </a:endParaRPr>
          </a:p>
        </p:txBody>
      </p:sp>
      <p:sp>
        <p:nvSpPr>
          <p:cNvPr id="56" name="任意多边形: 形状 55">
            <a:extLst>
              <a:ext uri="{FF2B5EF4-FFF2-40B4-BE49-F238E27FC236}">
                <a16:creationId xmlns="" xmlns:a16="http://schemas.microsoft.com/office/drawing/2014/main" id="{CF55519A-F0F3-4C8F-BA4F-43A457C571A2}"/>
              </a:ext>
            </a:extLst>
          </p:cNvPr>
          <p:cNvSpPr/>
          <p:nvPr/>
        </p:nvSpPr>
        <p:spPr>
          <a:xfrm rot="17471221">
            <a:off x="8114789" y="2408223"/>
            <a:ext cx="2875571" cy="2875571"/>
          </a:xfrm>
          <a:custGeom>
            <a:avLst/>
            <a:gdLst>
              <a:gd name="connsiteX0" fmla="*/ 638672 w 2160240"/>
              <a:gd name="connsiteY0" fmla="*/ 411048 h 2160240"/>
              <a:gd name="connsiteX1" fmla="*/ 417942 w 2160240"/>
              <a:gd name="connsiteY1" fmla="*/ 631778 h 2160240"/>
              <a:gd name="connsiteX2" fmla="*/ 417942 w 2160240"/>
              <a:gd name="connsiteY2" fmla="*/ 1514674 h 2160240"/>
              <a:gd name="connsiteX3" fmla="*/ 638672 w 2160240"/>
              <a:gd name="connsiteY3" fmla="*/ 1735404 h 2160240"/>
              <a:gd name="connsiteX4" fmla="*/ 1521568 w 2160240"/>
              <a:gd name="connsiteY4" fmla="*/ 1735404 h 2160240"/>
              <a:gd name="connsiteX5" fmla="*/ 1742298 w 2160240"/>
              <a:gd name="connsiteY5" fmla="*/ 1514674 h 2160240"/>
              <a:gd name="connsiteX6" fmla="*/ 1742298 w 2160240"/>
              <a:gd name="connsiteY6" fmla="*/ 631778 h 2160240"/>
              <a:gd name="connsiteX7" fmla="*/ 1521568 w 2160240"/>
              <a:gd name="connsiteY7" fmla="*/ 411048 h 2160240"/>
              <a:gd name="connsiteX8" fmla="*/ 360047 w 2160240"/>
              <a:gd name="connsiteY8" fmla="*/ 0 h 2160240"/>
              <a:gd name="connsiteX9" fmla="*/ 1800193 w 2160240"/>
              <a:gd name="connsiteY9" fmla="*/ 0 h 2160240"/>
              <a:gd name="connsiteX10" fmla="*/ 2160240 w 2160240"/>
              <a:gd name="connsiteY10" fmla="*/ 360047 h 2160240"/>
              <a:gd name="connsiteX11" fmla="*/ 2160240 w 2160240"/>
              <a:gd name="connsiteY11" fmla="*/ 1800193 h 2160240"/>
              <a:gd name="connsiteX12" fmla="*/ 1800193 w 2160240"/>
              <a:gd name="connsiteY12" fmla="*/ 2160240 h 2160240"/>
              <a:gd name="connsiteX13" fmla="*/ 360047 w 2160240"/>
              <a:gd name="connsiteY13" fmla="*/ 2160240 h 2160240"/>
              <a:gd name="connsiteX14" fmla="*/ 0 w 2160240"/>
              <a:gd name="connsiteY14" fmla="*/ 1800193 h 2160240"/>
              <a:gd name="connsiteX15" fmla="*/ 0 w 2160240"/>
              <a:gd name="connsiteY15" fmla="*/ 360047 h 2160240"/>
              <a:gd name="connsiteX16" fmla="*/ 360047 w 2160240"/>
              <a:gd name="connsiteY16" fmla="*/ 0 h 216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160240" h="2160240">
                <a:moveTo>
                  <a:pt x="638672" y="411048"/>
                </a:moveTo>
                <a:cubicBezTo>
                  <a:pt x="516766" y="411048"/>
                  <a:pt x="417942" y="509872"/>
                  <a:pt x="417942" y="631778"/>
                </a:cubicBezTo>
                <a:lnTo>
                  <a:pt x="417942" y="1514674"/>
                </a:lnTo>
                <a:cubicBezTo>
                  <a:pt x="417942" y="1636580"/>
                  <a:pt x="516766" y="1735404"/>
                  <a:pt x="638672" y="1735404"/>
                </a:cubicBezTo>
                <a:lnTo>
                  <a:pt x="1521568" y="1735404"/>
                </a:lnTo>
                <a:cubicBezTo>
                  <a:pt x="1643474" y="1735404"/>
                  <a:pt x="1742298" y="1636580"/>
                  <a:pt x="1742298" y="1514674"/>
                </a:cubicBezTo>
                <a:lnTo>
                  <a:pt x="1742298" y="631778"/>
                </a:lnTo>
                <a:cubicBezTo>
                  <a:pt x="1742298" y="509872"/>
                  <a:pt x="1643474" y="411048"/>
                  <a:pt x="1521568" y="411048"/>
                </a:cubicBezTo>
                <a:close/>
                <a:moveTo>
                  <a:pt x="360047" y="0"/>
                </a:moveTo>
                <a:lnTo>
                  <a:pt x="1800193" y="0"/>
                </a:lnTo>
                <a:cubicBezTo>
                  <a:pt x="1999041" y="0"/>
                  <a:pt x="2160240" y="161199"/>
                  <a:pt x="2160240" y="360047"/>
                </a:cubicBezTo>
                <a:lnTo>
                  <a:pt x="2160240" y="1800193"/>
                </a:lnTo>
                <a:cubicBezTo>
                  <a:pt x="2160240" y="1999041"/>
                  <a:pt x="1999041" y="2160240"/>
                  <a:pt x="1800193" y="2160240"/>
                </a:cubicBezTo>
                <a:lnTo>
                  <a:pt x="360047" y="2160240"/>
                </a:lnTo>
                <a:cubicBezTo>
                  <a:pt x="161199" y="2160240"/>
                  <a:pt x="0" y="1999041"/>
                  <a:pt x="0" y="1800193"/>
                </a:cubicBezTo>
                <a:lnTo>
                  <a:pt x="0" y="360047"/>
                </a:lnTo>
                <a:cubicBezTo>
                  <a:pt x="0" y="161199"/>
                  <a:pt x="161199" y="0"/>
                  <a:pt x="360047" y="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12" name="Picture 11" descr="53214_download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943600" y="285750"/>
            <a:ext cx="1524000" cy="659309"/>
          </a:xfrm>
          <a:prstGeom prst="rect">
            <a:avLst/>
          </a:prstGeom>
        </p:spPr>
      </p:pic>
      <p:pic>
        <p:nvPicPr>
          <p:cNvPr id="13" name="Picture 12" descr="99775-medium190ap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24801" y="209551"/>
            <a:ext cx="761999" cy="761999"/>
          </a:xfrm>
          <a:prstGeom prst="rect">
            <a:avLst/>
          </a:prstGeom>
        </p:spPr>
      </p:pic>
      <p:sp>
        <p:nvSpPr>
          <p:cNvPr id="14" name="TextBox 3">
            <a:hlinkClick r:id="rId8"/>
            <a:extLst>
              <a:ext uri="{FF2B5EF4-FFF2-40B4-BE49-F238E27FC236}">
                <a16:creationId xmlns="" xmlns:a16="http://schemas.microsoft.com/office/drawing/2014/main" id="{0DCBC966-D283-4792-BCA1-1B2374568897}"/>
              </a:ext>
            </a:extLst>
          </p:cNvPr>
          <p:cNvSpPr txBox="1"/>
          <p:nvPr/>
        </p:nvSpPr>
        <p:spPr>
          <a:xfrm>
            <a:off x="937144" y="4858833"/>
            <a:ext cx="51696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https</a:t>
            </a:r>
            <a:r>
              <a:rPr lang="en-US" altLang="zh-CN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://arunai.org/ideathon</a:t>
            </a:r>
            <a:endParaRPr lang="ko-KR" altLang="en-US" sz="12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87288344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1_uyH-Grk3yPyjWv2J6hbde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143000" y="-247650"/>
            <a:ext cx="4114800" cy="2205532"/>
          </a:xfrm>
          <a:prstGeom prst="rect">
            <a:avLst/>
          </a:prstGeom>
        </p:spPr>
      </p:pic>
      <p:sp>
        <p:nvSpPr>
          <p:cNvPr id="50" name="任意多边形: 形状 49">
            <a:extLst>
              <a:ext uri="{FF2B5EF4-FFF2-40B4-BE49-F238E27FC236}">
                <a16:creationId xmlns="" xmlns:a16="http://schemas.microsoft.com/office/drawing/2014/main" id="{DD062E6E-50F2-4205-9A04-A508E0797FD3}"/>
              </a:ext>
            </a:extLst>
          </p:cNvPr>
          <p:cNvSpPr/>
          <p:nvPr/>
        </p:nvSpPr>
        <p:spPr>
          <a:xfrm rot="18958199">
            <a:off x="8697645" y="4258996"/>
            <a:ext cx="1156711" cy="1156711"/>
          </a:xfrm>
          <a:custGeom>
            <a:avLst/>
            <a:gdLst>
              <a:gd name="connsiteX0" fmla="*/ 638672 w 2160240"/>
              <a:gd name="connsiteY0" fmla="*/ 411048 h 2160240"/>
              <a:gd name="connsiteX1" fmla="*/ 417942 w 2160240"/>
              <a:gd name="connsiteY1" fmla="*/ 631778 h 2160240"/>
              <a:gd name="connsiteX2" fmla="*/ 417942 w 2160240"/>
              <a:gd name="connsiteY2" fmla="*/ 1514674 h 2160240"/>
              <a:gd name="connsiteX3" fmla="*/ 638672 w 2160240"/>
              <a:gd name="connsiteY3" fmla="*/ 1735404 h 2160240"/>
              <a:gd name="connsiteX4" fmla="*/ 1521568 w 2160240"/>
              <a:gd name="connsiteY4" fmla="*/ 1735404 h 2160240"/>
              <a:gd name="connsiteX5" fmla="*/ 1742298 w 2160240"/>
              <a:gd name="connsiteY5" fmla="*/ 1514674 h 2160240"/>
              <a:gd name="connsiteX6" fmla="*/ 1742298 w 2160240"/>
              <a:gd name="connsiteY6" fmla="*/ 631778 h 2160240"/>
              <a:gd name="connsiteX7" fmla="*/ 1521568 w 2160240"/>
              <a:gd name="connsiteY7" fmla="*/ 411048 h 2160240"/>
              <a:gd name="connsiteX8" fmla="*/ 360047 w 2160240"/>
              <a:gd name="connsiteY8" fmla="*/ 0 h 2160240"/>
              <a:gd name="connsiteX9" fmla="*/ 1800193 w 2160240"/>
              <a:gd name="connsiteY9" fmla="*/ 0 h 2160240"/>
              <a:gd name="connsiteX10" fmla="*/ 2160240 w 2160240"/>
              <a:gd name="connsiteY10" fmla="*/ 360047 h 2160240"/>
              <a:gd name="connsiteX11" fmla="*/ 2160240 w 2160240"/>
              <a:gd name="connsiteY11" fmla="*/ 1800193 h 2160240"/>
              <a:gd name="connsiteX12" fmla="*/ 1800193 w 2160240"/>
              <a:gd name="connsiteY12" fmla="*/ 2160240 h 2160240"/>
              <a:gd name="connsiteX13" fmla="*/ 360047 w 2160240"/>
              <a:gd name="connsiteY13" fmla="*/ 2160240 h 2160240"/>
              <a:gd name="connsiteX14" fmla="*/ 0 w 2160240"/>
              <a:gd name="connsiteY14" fmla="*/ 1800193 h 2160240"/>
              <a:gd name="connsiteX15" fmla="*/ 0 w 2160240"/>
              <a:gd name="connsiteY15" fmla="*/ 360047 h 2160240"/>
              <a:gd name="connsiteX16" fmla="*/ 360047 w 2160240"/>
              <a:gd name="connsiteY16" fmla="*/ 0 h 216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160240" h="2160240">
                <a:moveTo>
                  <a:pt x="638672" y="411048"/>
                </a:moveTo>
                <a:cubicBezTo>
                  <a:pt x="516766" y="411048"/>
                  <a:pt x="417942" y="509872"/>
                  <a:pt x="417942" y="631778"/>
                </a:cubicBezTo>
                <a:lnTo>
                  <a:pt x="417942" y="1514674"/>
                </a:lnTo>
                <a:cubicBezTo>
                  <a:pt x="417942" y="1636580"/>
                  <a:pt x="516766" y="1735404"/>
                  <a:pt x="638672" y="1735404"/>
                </a:cubicBezTo>
                <a:lnTo>
                  <a:pt x="1521568" y="1735404"/>
                </a:lnTo>
                <a:cubicBezTo>
                  <a:pt x="1643474" y="1735404"/>
                  <a:pt x="1742298" y="1636580"/>
                  <a:pt x="1742298" y="1514674"/>
                </a:cubicBezTo>
                <a:lnTo>
                  <a:pt x="1742298" y="631778"/>
                </a:lnTo>
                <a:cubicBezTo>
                  <a:pt x="1742298" y="509872"/>
                  <a:pt x="1643474" y="411048"/>
                  <a:pt x="1521568" y="411048"/>
                </a:cubicBezTo>
                <a:close/>
                <a:moveTo>
                  <a:pt x="360047" y="0"/>
                </a:moveTo>
                <a:lnTo>
                  <a:pt x="1800193" y="0"/>
                </a:lnTo>
                <a:cubicBezTo>
                  <a:pt x="1999041" y="0"/>
                  <a:pt x="2160240" y="161199"/>
                  <a:pt x="2160240" y="360047"/>
                </a:cubicBezTo>
                <a:lnTo>
                  <a:pt x="2160240" y="1800193"/>
                </a:lnTo>
                <a:cubicBezTo>
                  <a:pt x="2160240" y="1999041"/>
                  <a:pt x="1999041" y="2160240"/>
                  <a:pt x="1800193" y="2160240"/>
                </a:cubicBezTo>
                <a:lnTo>
                  <a:pt x="360047" y="2160240"/>
                </a:lnTo>
                <a:cubicBezTo>
                  <a:pt x="161199" y="2160240"/>
                  <a:pt x="0" y="1999041"/>
                  <a:pt x="0" y="1800193"/>
                </a:cubicBezTo>
                <a:lnTo>
                  <a:pt x="0" y="360047"/>
                </a:lnTo>
                <a:cubicBezTo>
                  <a:pt x="0" y="161199"/>
                  <a:pt x="161199" y="0"/>
                  <a:pt x="360047" y="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1" name="任意多边形: 形状 50">
            <a:extLst>
              <a:ext uri="{FF2B5EF4-FFF2-40B4-BE49-F238E27FC236}">
                <a16:creationId xmlns="" xmlns:a16="http://schemas.microsoft.com/office/drawing/2014/main" id="{D7BB0580-6924-4737-8426-6A60F574F497}"/>
              </a:ext>
            </a:extLst>
          </p:cNvPr>
          <p:cNvSpPr/>
          <p:nvPr/>
        </p:nvSpPr>
        <p:spPr>
          <a:xfrm rot="18932100">
            <a:off x="-579726" y="4412044"/>
            <a:ext cx="1159449" cy="1159449"/>
          </a:xfrm>
          <a:custGeom>
            <a:avLst/>
            <a:gdLst>
              <a:gd name="connsiteX0" fmla="*/ 638672 w 2160240"/>
              <a:gd name="connsiteY0" fmla="*/ 411048 h 2160240"/>
              <a:gd name="connsiteX1" fmla="*/ 417942 w 2160240"/>
              <a:gd name="connsiteY1" fmla="*/ 631778 h 2160240"/>
              <a:gd name="connsiteX2" fmla="*/ 417942 w 2160240"/>
              <a:gd name="connsiteY2" fmla="*/ 1514674 h 2160240"/>
              <a:gd name="connsiteX3" fmla="*/ 638672 w 2160240"/>
              <a:gd name="connsiteY3" fmla="*/ 1735404 h 2160240"/>
              <a:gd name="connsiteX4" fmla="*/ 1521568 w 2160240"/>
              <a:gd name="connsiteY4" fmla="*/ 1735404 h 2160240"/>
              <a:gd name="connsiteX5" fmla="*/ 1742298 w 2160240"/>
              <a:gd name="connsiteY5" fmla="*/ 1514674 h 2160240"/>
              <a:gd name="connsiteX6" fmla="*/ 1742298 w 2160240"/>
              <a:gd name="connsiteY6" fmla="*/ 631778 h 2160240"/>
              <a:gd name="connsiteX7" fmla="*/ 1521568 w 2160240"/>
              <a:gd name="connsiteY7" fmla="*/ 411048 h 2160240"/>
              <a:gd name="connsiteX8" fmla="*/ 360047 w 2160240"/>
              <a:gd name="connsiteY8" fmla="*/ 0 h 2160240"/>
              <a:gd name="connsiteX9" fmla="*/ 1800193 w 2160240"/>
              <a:gd name="connsiteY9" fmla="*/ 0 h 2160240"/>
              <a:gd name="connsiteX10" fmla="*/ 2160240 w 2160240"/>
              <a:gd name="connsiteY10" fmla="*/ 360047 h 2160240"/>
              <a:gd name="connsiteX11" fmla="*/ 2160240 w 2160240"/>
              <a:gd name="connsiteY11" fmla="*/ 1800193 h 2160240"/>
              <a:gd name="connsiteX12" fmla="*/ 1800193 w 2160240"/>
              <a:gd name="connsiteY12" fmla="*/ 2160240 h 2160240"/>
              <a:gd name="connsiteX13" fmla="*/ 360047 w 2160240"/>
              <a:gd name="connsiteY13" fmla="*/ 2160240 h 2160240"/>
              <a:gd name="connsiteX14" fmla="*/ 0 w 2160240"/>
              <a:gd name="connsiteY14" fmla="*/ 1800193 h 2160240"/>
              <a:gd name="connsiteX15" fmla="*/ 0 w 2160240"/>
              <a:gd name="connsiteY15" fmla="*/ 360047 h 2160240"/>
              <a:gd name="connsiteX16" fmla="*/ 360047 w 2160240"/>
              <a:gd name="connsiteY16" fmla="*/ 0 h 216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160240" h="2160240">
                <a:moveTo>
                  <a:pt x="638672" y="411048"/>
                </a:moveTo>
                <a:cubicBezTo>
                  <a:pt x="516766" y="411048"/>
                  <a:pt x="417942" y="509872"/>
                  <a:pt x="417942" y="631778"/>
                </a:cubicBezTo>
                <a:lnTo>
                  <a:pt x="417942" y="1514674"/>
                </a:lnTo>
                <a:cubicBezTo>
                  <a:pt x="417942" y="1636580"/>
                  <a:pt x="516766" y="1735404"/>
                  <a:pt x="638672" y="1735404"/>
                </a:cubicBezTo>
                <a:lnTo>
                  <a:pt x="1521568" y="1735404"/>
                </a:lnTo>
                <a:cubicBezTo>
                  <a:pt x="1643474" y="1735404"/>
                  <a:pt x="1742298" y="1636580"/>
                  <a:pt x="1742298" y="1514674"/>
                </a:cubicBezTo>
                <a:lnTo>
                  <a:pt x="1742298" y="631778"/>
                </a:lnTo>
                <a:cubicBezTo>
                  <a:pt x="1742298" y="509872"/>
                  <a:pt x="1643474" y="411048"/>
                  <a:pt x="1521568" y="411048"/>
                </a:cubicBezTo>
                <a:close/>
                <a:moveTo>
                  <a:pt x="360047" y="0"/>
                </a:moveTo>
                <a:lnTo>
                  <a:pt x="1800193" y="0"/>
                </a:lnTo>
                <a:cubicBezTo>
                  <a:pt x="1999041" y="0"/>
                  <a:pt x="2160240" y="161199"/>
                  <a:pt x="2160240" y="360047"/>
                </a:cubicBezTo>
                <a:lnTo>
                  <a:pt x="2160240" y="1800193"/>
                </a:lnTo>
                <a:cubicBezTo>
                  <a:pt x="2160240" y="1999041"/>
                  <a:pt x="1999041" y="2160240"/>
                  <a:pt x="1800193" y="2160240"/>
                </a:cubicBezTo>
                <a:lnTo>
                  <a:pt x="360047" y="2160240"/>
                </a:lnTo>
                <a:cubicBezTo>
                  <a:pt x="161199" y="2160240"/>
                  <a:pt x="0" y="1999041"/>
                  <a:pt x="0" y="1800193"/>
                </a:cubicBezTo>
                <a:lnTo>
                  <a:pt x="0" y="360047"/>
                </a:lnTo>
                <a:cubicBezTo>
                  <a:pt x="0" y="161199"/>
                  <a:pt x="161199" y="0"/>
                  <a:pt x="360047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3" name="TextBox 48">
            <a:extLst>
              <a:ext uri="{FF2B5EF4-FFF2-40B4-BE49-F238E27FC236}">
                <a16:creationId xmlns="" xmlns:a16="http://schemas.microsoft.com/office/drawing/2014/main" id="{8E07D5A0-CBF7-4A45-9B14-8634EFC8BE0B}"/>
              </a:ext>
            </a:extLst>
          </p:cNvPr>
          <p:cNvSpPr txBox="1"/>
          <p:nvPr/>
        </p:nvSpPr>
        <p:spPr>
          <a:xfrm>
            <a:off x="2438400" y="285750"/>
            <a:ext cx="496762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+mn-lt"/>
              </a:rPr>
              <a:t>Problem Statement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81000" y="1123950"/>
            <a:ext cx="10009361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400" dirty="0" smtClean="0">
                <a:latin typeface="Arial" pitchFamily="34" charset="0"/>
                <a:cs typeface="Arial" pitchFamily="34" charset="0"/>
              </a:rPr>
              <a:t>State </a:t>
            </a:r>
            <a:r>
              <a:rPr lang="en-IN" sz="1400" dirty="0">
                <a:latin typeface="Arial" pitchFamily="34" charset="0"/>
                <a:cs typeface="Arial" pitchFamily="34" charset="0"/>
              </a:rPr>
              <a:t>what problem you aim to </a:t>
            </a:r>
            <a:r>
              <a:rPr lang="en-IN" sz="1400" dirty="0" smtClean="0">
                <a:latin typeface="Arial" pitchFamily="34" charset="0"/>
                <a:cs typeface="Arial" pitchFamily="34" charset="0"/>
              </a:rPr>
              <a:t>solve, with </a:t>
            </a:r>
            <a:r>
              <a:rPr lang="en-IN" sz="1400" dirty="0">
                <a:latin typeface="Arial" pitchFamily="34" charset="0"/>
                <a:cs typeface="Arial" pitchFamily="34" charset="0"/>
              </a:rPr>
              <a:t>currently available solutions if </a:t>
            </a:r>
            <a:r>
              <a:rPr lang="en-IN" sz="1400" dirty="0" smtClean="0">
                <a:latin typeface="Arial" pitchFamily="34" charset="0"/>
                <a:cs typeface="Arial" pitchFamily="34" charset="0"/>
              </a:rPr>
              <a:t>any</a:t>
            </a:r>
          </a:p>
          <a:p>
            <a:endParaRPr lang="en-IN" sz="1400" dirty="0" smtClean="0">
              <a:latin typeface="Arial" pitchFamily="34" charset="0"/>
              <a:cs typeface="Arial" pitchFamily="34" charset="0"/>
            </a:endParaRPr>
          </a:p>
          <a:p>
            <a:endParaRPr lang="en-IN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en-IN" sz="1400" dirty="0" smtClean="0">
                <a:latin typeface="Arial" pitchFamily="34" charset="0"/>
                <a:cs typeface="Arial" pitchFamily="34" charset="0"/>
              </a:rPr>
              <a:t>Note : If needed proceed with another page</a:t>
            </a:r>
            <a:endParaRPr lang="en-IN" sz="1400" dirty="0">
              <a:latin typeface="Arial" pitchFamily="34" charset="0"/>
              <a:cs typeface="Arial" pitchFamily="34" charset="0"/>
            </a:endParaRPr>
          </a:p>
          <a:p>
            <a:r>
              <a:rPr lang="en-IN" dirty="0">
                <a:latin typeface="Arial" pitchFamily="34" charset="0"/>
                <a:cs typeface="Arial" pitchFamily="34" charset="0"/>
              </a:rPr>
              <a:t/>
            </a:r>
            <a:br>
              <a:rPr lang="en-IN" dirty="0">
                <a:latin typeface="Arial" pitchFamily="34" charset="0"/>
                <a:cs typeface="Arial" pitchFamily="34" charset="0"/>
              </a:rPr>
            </a:b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3">
            <a:hlinkClick r:id="rId4"/>
            <a:extLst>
              <a:ext uri="{FF2B5EF4-FFF2-40B4-BE49-F238E27FC236}">
                <a16:creationId xmlns="" xmlns:a16="http://schemas.microsoft.com/office/drawing/2014/main" id="{0DCBC966-D283-4792-BCA1-1B2374568897}"/>
              </a:ext>
            </a:extLst>
          </p:cNvPr>
          <p:cNvSpPr txBox="1"/>
          <p:nvPr/>
        </p:nvSpPr>
        <p:spPr>
          <a:xfrm>
            <a:off x="937144" y="4858833"/>
            <a:ext cx="51696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https</a:t>
            </a:r>
            <a:r>
              <a:rPr lang="en-US" altLang="zh-CN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://arunai.org/ideathon</a:t>
            </a:r>
            <a:endParaRPr lang="ko-KR" altLang="en-US" sz="12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87288344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1_uyH-Grk3yPyjWv2J6hbde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143000" y="-247650"/>
            <a:ext cx="4114800" cy="2205532"/>
          </a:xfrm>
          <a:prstGeom prst="rect">
            <a:avLst/>
          </a:prstGeom>
        </p:spPr>
      </p:pic>
      <p:sp>
        <p:nvSpPr>
          <p:cNvPr id="50" name="任意多边形: 形状 49">
            <a:extLst>
              <a:ext uri="{FF2B5EF4-FFF2-40B4-BE49-F238E27FC236}">
                <a16:creationId xmlns="" xmlns:a16="http://schemas.microsoft.com/office/drawing/2014/main" id="{DD062E6E-50F2-4205-9A04-A508E0797FD3}"/>
              </a:ext>
            </a:extLst>
          </p:cNvPr>
          <p:cNvSpPr/>
          <p:nvPr/>
        </p:nvSpPr>
        <p:spPr>
          <a:xfrm rot="18958199">
            <a:off x="8469046" y="4258996"/>
            <a:ext cx="1156711" cy="1156711"/>
          </a:xfrm>
          <a:custGeom>
            <a:avLst/>
            <a:gdLst>
              <a:gd name="connsiteX0" fmla="*/ 638672 w 2160240"/>
              <a:gd name="connsiteY0" fmla="*/ 411048 h 2160240"/>
              <a:gd name="connsiteX1" fmla="*/ 417942 w 2160240"/>
              <a:gd name="connsiteY1" fmla="*/ 631778 h 2160240"/>
              <a:gd name="connsiteX2" fmla="*/ 417942 w 2160240"/>
              <a:gd name="connsiteY2" fmla="*/ 1514674 h 2160240"/>
              <a:gd name="connsiteX3" fmla="*/ 638672 w 2160240"/>
              <a:gd name="connsiteY3" fmla="*/ 1735404 h 2160240"/>
              <a:gd name="connsiteX4" fmla="*/ 1521568 w 2160240"/>
              <a:gd name="connsiteY4" fmla="*/ 1735404 h 2160240"/>
              <a:gd name="connsiteX5" fmla="*/ 1742298 w 2160240"/>
              <a:gd name="connsiteY5" fmla="*/ 1514674 h 2160240"/>
              <a:gd name="connsiteX6" fmla="*/ 1742298 w 2160240"/>
              <a:gd name="connsiteY6" fmla="*/ 631778 h 2160240"/>
              <a:gd name="connsiteX7" fmla="*/ 1521568 w 2160240"/>
              <a:gd name="connsiteY7" fmla="*/ 411048 h 2160240"/>
              <a:gd name="connsiteX8" fmla="*/ 360047 w 2160240"/>
              <a:gd name="connsiteY8" fmla="*/ 0 h 2160240"/>
              <a:gd name="connsiteX9" fmla="*/ 1800193 w 2160240"/>
              <a:gd name="connsiteY9" fmla="*/ 0 h 2160240"/>
              <a:gd name="connsiteX10" fmla="*/ 2160240 w 2160240"/>
              <a:gd name="connsiteY10" fmla="*/ 360047 h 2160240"/>
              <a:gd name="connsiteX11" fmla="*/ 2160240 w 2160240"/>
              <a:gd name="connsiteY11" fmla="*/ 1800193 h 2160240"/>
              <a:gd name="connsiteX12" fmla="*/ 1800193 w 2160240"/>
              <a:gd name="connsiteY12" fmla="*/ 2160240 h 2160240"/>
              <a:gd name="connsiteX13" fmla="*/ 360047 w 2160240"/>
              <a:gd name="connsiteY13" fmla="*/ 2160240 h 2160240"/>
              <a:gd name="connsiteX14" fmla="*/ 0 w 2160240"/>
              <a:gd name="connsiteY14" fmla="*/ 1800193 h 2160240"/>
              <a:gd name="connsiteX15" fmla="*/ 0 w 2160240"/>
              <a:gd name="connsiteY15" fmla="*/ 360047 h 2160240"/>
              <a:gd name="connsiteX16" fmla="*/ 360047 w 2160240"/>
              <a:gd name="connsiteY16" fmla="*/ 0 h 216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160240" h="2160240">
                <a:moveTo>
                  <a:pt x="638672" y="411048"/>
                </a:moveTo>
                <a:cubicBezTo>
                  <a:pt x="516766" y="411048"/>
                  <a:pt x="417942" y="509872"/>
                  <a:pt x="417942" y="631778"/>
                </a:cubicBezTo>
                <a:lnTo>
                  <a:pt x="417942" y="1514674"/>
                </a:lnTo>
                <a:cubicBezTo>
                  <a:pt x="417942" y="1636580"/>
                  <a:pt x="516766" y="1735404"/>
                  <a:pt x="638672" y="1735404"/>
                </a:cubicBezTo>
                <a:lnTo>
                  <a:pt x="1521568" y="1735404"/>
                </a:lnTo>
                <a:cubicBezTo>
                  <a:pt x="1643474" y="1735404"/>
                  <a:pt x="1742298" y="1636580"/>
                  <a:pt x="1742298" y="1514674"/>
                </a:cubicBezTo>
                <a:lnTo>
                  <a:pt x="1742298" y="631778"/>
                </a:lnTo>
                <a:cubicBezTo>
                  <a:pt x="1742298" y="509872"/>
                  <a:pt x="1643474" y="411048"/>
                  <a:pt x="1521568" y="411048"/>
                </a:cubicBezTo>
                <a:close/>
                <a:moveTo>
                  <a:pt x="360047" y="0"/>
                </a:moveTo>
                <a:lnTo>
                  <a:pt x="1800193" y="0"/>
                </a:lnTo>
                <a:cubicBezTo>
                  <a:pt x="1999041" y="0"/>
                  <a:pt x="2160240" y="161199"/>
                  <a:pt x="2160240" y="360047"/>
                </a:cubicBezTo>
                <a:lnTo>
                  <a:pt x="2160240" y="1800193"/>
                </a:lnTo>
                <a:cubicBezTo>
                  <a:pt x="2160240" y="1999041"/>
                  <a:pt x="1999041" y="2160240"/>
                  <a:pt x="1800193" y="2160240"/>
                </a:cubicBezTo>
                <a:lnTo>
                  <a:pt x="360047" y="2160240"/>
                </a:lnTo>
                <a:cubicBezTo>
                  <a:pt x="161199" y="2160240"/>
                  <a:pt x="0" y="1999041"/>
                  <a:pt x="0" y="1800193"/>
                </a:cubicBezTo>
                <a:lnTo>
                  <a:pt x="0" y="360047"/>
                </a:lnTo>
                <a:cubicBezTo>
                  <a:pt x="0" y="161199"/>
                  <a:pt x="161199" y="0"/>
                  <a:pt x="360047" y="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1" name="任意多边形: 形状 50">
            <a:extLst>
              <a:ext uri="{FF2B5EF4-FFF2-40B4-BE49-F238E27FC236}">
                <a16:creationId xmlns="" xmlns:a16="http://schemas.microsoft.com/office/drawing/2014/main" id="{D7BB0580-6924-4737-8426-6A60F574F497}"/>
              </a:ext>
            </a:extLst>
          </p:cNvPr>
          <p:cNvSpPr/>
          <p:nvPr/>
        </p:nvSpPr>
        <p:spPr>
          <a:xfrm rot="18932100">
            <a:off x="-579726" y="4412044"/>
            <a:ext cx="1159449" cy="1159449"/>
          </a:xfrm>
          <a:custGeom>
            <a:avLst/>
            <a:gdLst>
              <a:gd name="connsiteX0" fmla="*/ 638672 w 2160240"/>
              <a:gd name="connsiteY0" fmla="*/ 411048 h 2160240"/>
              <a:gd name="connsiteX1" fmla="*/ 417942 w 2160240"/>
              <a:gd name="connsiteY1" fmla="*/ 631778 h 2160240"/>
              <a:gd name="connsiteX2" fmla="*/ 417942 w 2160240"/>
              <a:gd name="connsiteY2" fmla="*/ 1514674 h 2160240"/>
              <a:gd name="connsiteX3" fmla="*/ 638672 w 2160240"/>
              <a:gd name="connsiteY3" fmla="*/ 1735404 h 2160240"/>
              <a:gd name="connsiteX4" fmla="*/ 1521568 w 2160240"/>
              <a:gd name="connsiteY4" fmla="*/ 1735404 h 2160240"/>
              <a:gd name="connsiteX5" fmla="*/ 1742298 w 2160240"/>
              <a:gd name="connsiteY5" fmla="*/ 1514674 h 2160240"/>
              <a:gd name="connsiteX6" fmla="*/ 1742298 w 2160240"/>
              <a:gd name="connsiteY6" fmla="*/ 631778 h 2160240"/>
              <a:gd name="connsiteX7" fmla="*/ 1521568 w 2160240"/>
              <a:gd name="connsiteY7" fmla="*/ 411048 h 2160240"/>
              <a:gd name="connsiteX8" fmla="*/ 360047 w 2160240"/>
              <a:gd name="connsiteY8" fmla="*/ 0 h 2160240"/>
              <a:gd name="connsiteX9" fmla="*/ 1800193 w 2160240"/>
              <a:gd name="connsiteY9" fmla="*/ 0 h 2160240"/>
              <a:gd name="connsiteX10" fmla="*/ 2160240 w 2160240"/>
              <a:gd name="connsiteY10" fmla="*/ 360047 h 2160240"/>
              <a:gd name="connsiteX11" fmla="*/ 2160240 w 2160240"/>
              <a:gd name="connsiteY11" fmla="*/ 1800193 h 2160240"/>
              <a:gd name="connsiteX12" fmla="*/ 1800193 w 2160240"/>
              <a:gd name="connsiteY12" fmla="*/ 2160240 h 2160240"/>
              <a:gd name="connsiteX13" fmla="*/ 360047 w 2160240"/>
              <a:gd name="connsiteY13" fmla="*/ 2160240 h 2160240"/>
              <a:gd name="connsiteX14" fmla="*/ 0 w 2160240"/>
              <a:gd name="connsiteY14" fmla="*/ 1800193 h 2160240"/>
              <a:gd name="connsiteX15" fmla="*/ 0 w 2160240"/>
              <a:gd name="connsiteY15" fmla="*/ 360047 h 2160240"/>
              <a:gd name="connsiteX16" fmla="*/ 360047 w 2160240"/>
              <a:gd name="connsiteY16" fmla="*/ 0 h 216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160240" h="2160240">
                <a:moveTo>
                  <a:pt x="638672" y="411048"/>
                </a:moveTo>
                <a:cubicBezTo>
                  <a:pt x="516766" y="411048"/>
                  <a:pt x="417942" y="509872"/>
                  <a:pt x="417942" y="631778"/>
                </a:cubicBezTo>
                <a:lnTo>
                  <a:pt x="417942" y="1514674"/>
                </a:lnTo>
                <a:cubicBezTo>
                  <a:pt x="417942" y="1636580"/>
                  <a:pt x="516766" y="1735404"/>
                  <a:pt x="638672" y="1735404"/>
                </a:cubicBezTo>
                <a:lnTo>
                  <a:pt x="1521568" y="1735404"/>
                </a:lnTo>
                <a:cubicBezTo>
                  <a:pt x="1643474" y="1735404"/>
                  <a:pt x="1742298" y="1636580"/>
                  <a:pt x="1742298" y="1514674"/>
                </a:cubicBezTo>
                <a:lnTo>
                  <a:pt x="1742298" y="631778"/>
                </a:lnTo>
                <a:cubicBezTo>
                  <a:pt x="1742298" y="509872"/>
                  <a:pt x="1643474" y="411048"/>
                  <a:pt x="1521568" y="411048"/>
                </a:cubicBezTo>
                <a:close/>
                <a:moveTo>
                  <a:pt x="360047" y="0"/>
                </a:moveTo>
                <a:lnTo>
                  <a:pt x="1800193" y="0"/>
                </a:lnTo>
                <a:cubicBezTo>
                  <a:pt x="1999041" y="0"/>
                  <a:pt x="2160240" y="161199"/>
                  <a:pt x="2160240" y="360047"/>
                </a:cubicBezTo>
                <a:lnTo>
                  <a:pt x="2160240" y="1800193"/>
                </a:lnTo>
                <a:cubicBezTo>
                  <a:pt x="2160240" y="1999041"/>
                  <a:pt x="1999041" y="2160240"/>
                  <a:pt x="1800193" y="2160240"/>
                </a:cubicBezTo>
                <a:lnTo>
                  <a:pt x="360047" y="2160240"/>
                </a:lnTo>
                <a:cubicBezTo>
                  <a:pt x="161199" y="2160240"/>
                  <a:pt x="0" y="1999041"/>
                  <a:pt x="0" y="1800193"/>
                </a:cubicBezTo>
                <a:lnTo>
                  <a:pt x="0" y="360047"/>
                </a:lnTo>
                <a:cubicBezTo>
                  <a:pt x="0" y="161199"/>
                  <a:pt x="161199" y="0"/>
                  <a:pt x="360047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3" name="TextBox 48">
            <a:extLst>
              <a:ext uri="{FF2B5EF4-FFF2-40B4-BE49-F238E27FC236}">
                <a16:creationId xmlns="" xmlns:a16="http://schemas.microsoft.com/office/drawing/2014/main" id="{8E07D5A0-CBF7-4A45-9B14-8634EFC8BE0B}"/>
              </a:ext>
            </a:extLst>
          </p:cNvPr>
          <p:cNvSpPr txBox="1"/>
          <p:nvPr/>
        </p:nvSpPr>
        <p:spPr>
          <a:xfrm>
            <a:off x="2438400" y="285750"/>
            <a:ext cx="496762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+mn-lt"/>
              </a:rPr>
              <a:t>My Idea</a:t>
            </a:r>
            <a:endParaRPr lang="en-US" altLang="zh-CN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  <a:sym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1000" y="1123950"/>
            <a:ext cx="1000936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400" dirty="0" smtClean="0">
                <a:latin typeface="Arial" pitchFamily="34" charset="0"/>
                <a:cs typeface="Arial" pitchFamily="34" charset="0"/>
              </a:rPr>
              <a:t>Describe your solution and its </a:t>
            </a:r>
            <a:r>
              <a:rPr lang="en-IN" sz="1400" dirty="0" smtClean="0">
                <a:latin typeface="Arial" pitchFamily="34" charset="0"/>
                <a:cs typeface="Arial" pitchFamily="34" charset="0"/>
              </a:rPr>
              <a:t>benefits</a:t>
            </a:r>
          </a:p>
          <a:p>
            <a:endParaRPr lang="en-IN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en-IN" sz="1400" dirty="0" smtClean="0">
                <a:latin typeface="Arial" pitchFamily="34" charset="0"/>
                <a:cs typeface="Arial" pitchFamily="34" charset="0"/>
              </a:rPr>
              <a:t>Note : If needed proceed with another page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3">
            <a:hlinkClick r:id="rId4"/>
            <a:extLst>
              <a:ext uri="{FF2B5EF4-FFF2-40B4-BE49-F238E27FC236}">
                <a16:creationId xmlns="" xmlns:a16="http://schemas.microsoft.com/office/drawing/2014/main" id="{0DCBC966-D283-4792-BCA1-1B2374568897}"/>
              </a:ext>
            </a:extLst>
          </p:cNvPr>
          <p:cNvSpPr txBox="1"/>
          <p:nvPr/>
        </p:nvSpPr>
        <p:spPr>
          <a:xfrm>
            <a:off x="937144" y="4858833"/>
            <a:ext cx="51696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rgbClr val="0070C0"/>
                </a:solidFill>
                <a:cs typeface="Arial" pitchFamily="34" charset="0"/>
              </a:rPr>
              <a:t>https</a:t>
            </a:r>
            <a:r>
              <a:rPr lang="en-US" altLang="zh-CN" sz="1200" b="1" dirty="0" smtClean="0">
                <a:solidFill>
                  <a:srgbClr val="0070C0"/>
                </a:solidFill>
                <a:cs typeface="Arial" pitchFamily="34" charset="0"/>
              </a:rPr>
              <a:t>://arunai.org/ideathon</a:t>
            </a:r>
            <a:endParaRPr lang="ko-KR" altLang="en-US" sz="1200" b="1" dirty="0">
              <a:solidFill>
                <a:srgbClr val="0070C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87288344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1_uyH-Grk3yPyjWv2J6hbde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143000" y="-247650"/>
            <a:ext cx="4114800" cy="2205532"/>
          </a:xfrm>
          <a:prstGeom prst="rect">
            <a:avLst/>
          </a:prstGeom>
        </p:spPr>
      </p:pic>
      <p:sp>
        <p:nvSpPr>
          <p:cNvPr id="50" name="任意多边形: 形状 49">
            <a:extLst>
              <a:ext uri="{FF2B5EF4-FFF2-40B4-BE49-F238E27FC236}">
                <a16:creationId xmlns="" xmlns:a16="http://schemas.microsoft.com/office/drawing/2014/main" id="{DD062E6E-50F2-4205-9A04-A508E0797FD3}"/>
              </a:ext>
            </a:extLst>
          </p:cNvPr>
          <p:cNvSpPr/>
          <p:nvPr/>
        </p:nvSpPr>
        <p:spPr>
          <a:xfrm rot="18958199">
            <a:off x="8469046" y="4258996"/>
            <a:ext cx="1156711" cy="1156711"/>
          </a:xfrm>
          <a:custGeom>
            <a:avLst/>
            <a:gdLst>
              <a:gd name="connsiteX0" fmla="*/ 638672 w 2160240"/>
              <a:gd name="connsiteY0" fmla="*/ 411048 h 2160240"/>
              <a:gd name="connsiteX1" fmla="*/ 417942 w 2160240"/>
              <a:gd name="connsiteY1" fmla="*/ 631778 h 2160240"/>
              <a:gd name="connsiteX2" fmla="*/ 417942 w 2160240"/>
              <a:gd name="connsiteY2" fmla="*/ 1514674 h 2160240"/>
              <a:gd name="connsiteX3" fmla="*/ 638672 w 2160240"/>
              <a:gd name="connsiteY3" fmla="*/ 1735404 h 2160240"/>
              <a:gd name="connsiteX4" fmla="*/ 1521568 w 2160240"/>
              <a:gd name="connsiteY4" fmla="*/ 1735404 h 2160240"/>
              <a:gd name="connsiteX5" fmla="*/ 1742298 w 2160240"/>
              <a:gd name="connsiteY5" fmla="*/ 1514674 h 2160240"/>
              <a:gd name="connsiteX6" fmla="*/ 1742298 w 2160240"/>
              <a:gd name="connsiteY6" fmla="*/ 631778 h 2160240"/>
              <a:gd name="connsiteX7" fmla="*/ 1521568 w 2160240"/>
              <a:gd name="connsiteY7" fmla="*/ 411048 h 2160240"/>
              <a:gd name="connsiteX8" fmla="*/ 360047 w 2160240"/>
              <a:gd name="connsiteY8" fmla="*/ 0 h 2160240"/>
              <a:gd name="connsiteX9" fmla="*/ 1800193 w 2160240"/>
              <a:gd name="connsiteY9" fmla="*/ 0 h 2160240"/>
              <a:gd name="connsiteX10" fmla="*/ 2160240 w 2160240"/>
              <a:gd name="connsiteY10" fmla="*/ 360047 h 2160240"/>
              <a:gd name="connsiteX11" fmla="*/ 2160240 w 2160240"/>
              <a:gd name="connsiteY11" fmla="*/ 1800193 h 2160240"/>
              <a:gd name="connsiteX12" fmla="*/ 1800193 w 2160240"/>
              <a:gd name="connsiteY12" fmla="*/ 2160240 h 2160240"/>
              <a:gd name="connsiteX13" fmla="*/ 360047 w 2160240"/>
              <a:gd name="connsiteY13" fmla="*/ 2160240 h 2160240"/>
              <a:gd name="connsiteX14" fmla="*/ 0 w 2160240"/>
              <a:gd name="connsiteY14" fmla="*/ 1800193 h 2160240"/>
              <a:gd name="connsiteX15" fmla="*/ 0 w 2160240"/>
              <a:gd name="connsiteY15" fmla="*/ 360047 h 2160240"/>
              <a:gd name="connsiteX16" fmla="*/ 360047 w 2160240"/>
              <a:gd name="connsiteY16" fmla="*/ 0 h 216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160240" h="2160240">
                <a:moveTo>
                  <a:pt x="638672" y="411048"/>
                </a:moveTo>
                <a:cubicBezTo>
                  <a:pt x="516766" y="411048"/>
                  <a:pt x="417942" y="509872"/>
                  <a:pt x="417942" y="631778"/>
                </a:cubicBezTo>
                <a:lnTo>
                  <a:pt x="417942" y="1514674"/>
                </a:lnTo>
                <a:cubicBezTo>
                  <a:pt x="417942" y="1636580"/>
                  <a:pt x="516766" y="1735404"/>
                  <a:pt x="638672" y="1735404"/>
                </a:cubicBezTo>
                <a:lnTo>
                  <a:pt x="1521568" y="1735404"/>
                </a:lnTo>
                <a:cubicBezTo>
                  <a:pt x="1643474" y="1735404"/>
                  <a:pt x="1742298" y="1636580"/>
                  <a:pt x="1742298" y="1514674"/>
                </a:cubicBezTo>
                <a:lnTo>
                  <a:pt x="1742298" y="631778"/>
                </a:lnTo>
                <a:cubicBezTo>
                  <a:pt x="1742298" y="509872"/>
                  <a:pt x="1643474" y="411048"/>
                  <a:pt x="1521568" y="411048"/>
                </a:cubicBezTo>
                <a:close/>
                <a:moveTo>
                  <a:pt x="360047" y="0"/>
                </a:moveTo>
                <a:lnTo>
                  <a:pt x="1800193" y="0"/>
                </a:lnTo>
                <a:cubicBezTo>
                  <a:pt x="1999041" y="0"/>
                  <a:pt x="2160240" y="161199"/>
                  <a:pt x="2160240" y="360047"/>
                </a:cubicBezTo>
                <a:lnTo>
                  <a:pt x="2160240" y="1800193"/>
                </a:lnTo>
                <a:cubicBezTo>
                  <a:pt x="2160240" y="1999041"/>
                  <a:pt x="1999041" y="2160240"/>
                  <a:pt x="1800193" y="2160240"/>
                </a:cubicBezTo>
                <a:lnTo>
                  <a:pt x="360047" y="2160240"/>
                </a:lnTo>
                <a:cubicBezTo>
                  <a:pt x="161199" y="2160240"/>
                  <a:pt x="0" y="1999041"/>
                  <a:pt x="0" y="1800193"/>
                </a:cubicBezTo>
                <a:lnTo>
                  <a:pt x="0" y="360047"/>
                </a:lnTo>
                <a:cubicBezTo>
                  <a:pt x="0" y="161199"/>
                  <a:pt x="161199" y="0"/>
                  <a:pt x="360047" y="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1" name="任意多边形: 形状 50">
            <a:extLst>
              <a:ext uri="{FF2B5EF4-FFF2-40B4-BE49-F238E27FC236}">
                <a16:creationId xmlns="" xmlns:a16="http://schemas.microsoft.com/office/drawing/2014/main" id="{D7BB0580-6924-4737-8426-6A60F574F497}"/>
              </a:ext>
            </a:extLst>
          </p:cNvPr>
          <p:cNvSpPr/>
          <p:nvPr/>
        </p:nvSpPr>
        <p:spPr>
          <a:xfrm rot="18932100">
            <a:off x="-579726" y="4412044"/>
            <a:ext cx="1159449" cy="1159449"/>
          </a:xfrm>
          <a:custGeom>
            <a:avLst/>
            <a:gdLst>
              <a:gd name="connsiteX0" fmla="*/ 638672 w 2160240"/>
              <a:gd name="connsiteY0" fmla="*/ 411048 h 2160240"/>
              <a:gd name="connsiteX1" fmla="*/ 417942 w 2160240"/>
              <a:gd name="connsiteY1" fmla="*/ 631778 h 2160240"/>
              <a:gd name="connsiteX2" fmla="*/ 417942 w 2160240"/>
              <a:gd name="connsiteY2" fmla="*/ 1514674 h 2160240"/>
              <a:gd name="connsiteX3" fmla="*/ 638672 w 2160240"/>
              <a:gd name="connsiteY3" fmla="*/ 1735404 h 2160240"/>
              <a:gd name="connsiteX4" fmla="*/ 1521568 w 2160240"/>
              <a:gd name="connsiteY4" fmla="*/ 1735404 h 2160240"/>
              <a:gd name="connsiteX5" fmla="*/ 1742298 w 2160240"/>
              <a:gd name="connsiteY5" fmla="*/ 1514674 h 2160240"/>
              <a:gd name="connsiteX6" fmla="*/ 1742298 w 2160240"/>
              <a:gd name="connsiteY6" fmla="*/ 631778 h 2160240"/>
              <a:gd name="connsiteX7" fmla="*/ 1521568 w 2160240"/>
              <a:gd name="connsiteY7" fmla="*/ 411048 h 2160240"/>
              <a:gd name="connsiteX8" fmla="*/ 360047 w 2160240"/>
              <a:gd name="connsiteY8" fmla="*/ 0 h 2160240"/>
              <a:gd name="connsiteX9" fmla="*/ 1800193 w 2160240"/>
              <a:gd name="connsiteY9" fmla="*/ 0 h 2160240"/>
              <a:gd name="connsiteX10" fmla="*/ 2160240 w 2160240"/>
              <a:gd name="connsiteY10" fmla="*/ 360047 h 2160240"/>
              <a:gd name="connsiteX11" fmla="*/ 2160240 w 2160240"/>
              <a:gd name="connsiteY11" fmla="*/ 1800193 h 2160240"/>
              <a:gd name="connsiteX12" fmla="*/ 1800193 w 2160240"/>
              <a:gd name="connsiteY12" fmla="*/ 2160240 h 2160240"/>
              <a:gd name="connsiteX13" fmla="*/ 360047 w 2160240"/>
              <a:gd name="connsiteY13" fmla="*/ 2160240 h 2160240"/>
              <a:gd name="connsiteX14" fmla="*/ 0 w 2160240"/>
              <a:gd name="connsiteY14" fmla="*/ 1800193 h 2160240"/>
              <a:gd name="connsiteX15" fmla="*/ 0 w 2160240"/>
              <a:gd name="connsiteY15" fmla="*/ 360047 h 2160240"/>
              <a:gd name="connsiteX16" fmla="*/ 360047 w 2160240"/>
              <a:gd name="connsiteY16" fmla="*/ 0 h 216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160240" h="2160240">
                <a:moveTo>
                  <a:pt x="638672" y="411048"/>
                </a:moveTo>
                <a:cubicBezTo>
                  <a:pt x="516766" y="411048"/>
                  <a:pt x="417942" y="509872"/>
                  <a:pt x="417942" y="631778"/>
                </a:cubicBezTo>
                <a:lnTo>
                  <a:pt x="417942" y="1514674"/>
                </a:lnTo>
                <a:cubicBezTo>
                  <a:pt x="417942" y="1636580"/>
                  <a:pt x="516766" y="1735404"/>
                  <a:pt x="638672" y="1735404"/>
                </a:cubicBezTo>
                <a:lnTo>
                  <a:pt x="1521568" y="1735404"/>
                </a:lnTo>
                <a:cubicBezTo>
                  <a:pt x="1643474" y="1735404"/>
                  <a:pt x="1742298" y="1636580"/>
                  <a:pt x="1742298" y="1514674"/>
                </a:cubicBezTo>
                <a:lnTo>
                  <a:pt x="1742298" y="631778"/>
                </a:lnTo>
                <a:cubicBezTo>
                  <a:pt x="1742298" y="509872"/>
                  <a:pt x="1643474" y="411048"/>
                  <a:pt x="1521568" y="411048"/>
                </a:cubicBezTo>
                <a:close/>
                <a:moveTo>
                  <a:pt x="360047" y="0"/>
                </a:moveTo>
                <a:lnTo>
                  <a:pt x="1800193" y="0"/>
                </a:lnTo>
                <a:cubicBezTo>
                  <a:pt x="1999041" y="0"/>
                  <a:pt x="2160240" y="161199"/>
                  <a:pt x="2160240" y="360047"/>
                </a:cubicBezTo>
                <a:lnTo>
                  <a:pt x="2160240" y="1800193"/>
                </a:lnTo>
                <a:cubicBezTo>
                  <a:pt x="2160240" y="1999041"/>
                  <a:pt x="1999041" y="2160240"/>
                  <a:pt x="1800193" y="2160240"/>
                </a:cubicBezTo>
                <a:lnTo>
                  <a:pt x="360047" y="2160240"/>
                </a:lnTo>
                <a:cubicBezTo>
                  <a:pt x="161199" y="2160240"/>
                  <a:pt x="0" y="1999041"/>
                  <a:pt x="0" y="1800193"/>
                </a:cubicBezTo>
                <a:lnTo>
                  <a:pt x="0" y="360047"/>
                </a:lnTo>
                <a:cubicBezTo>
                  <a:pt x="0" y="161199"/>
                  <a:pt x="161199" y="0"/>
                  <a:pt x="360047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3" name="TextBox 48">
            <a:extLst>
              <a:ext uri="{FF2B5EF4-FFF2-40B4-BE49-F238E27FC236}">
                <a16:creationId xmlns="" xmlns:a16="http://schemas.microsoft.com/office/drawing/2014/main" id="{8E07D5A0-CBF7-4A45-9B14-8634EFC8BE0B}"/>
              </a:ext>
            </a:extLst>
          </p:cNvPr>
          <p:cNvSpPr txBox="1"/>
          <p:nvPr/>
        </p:nvSpPr>
        <p:spPr>
          <a:xfrm>
            <a:off x="2438400" y="285750"/>
            <a:ext cx="496762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+mn-lt"/>
              </a:rPr>
              <a:t>Algorithm / Flow Chart</a:t>
            </a:r>
            <a:endParaRPr lang="en-US" altLang="zh-CN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  <a:sym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1000" y="1123950"/>
            <a:ext cx="1000936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IN" sz="1400" dirty="0" smtClean="0">
                <a:latin typeface="Arial" pitchFamily="34" charset="0"/>
                <a:cs typeface="Arial" pitchFamily="34" charset="0"/>
              </a:rPr>
              <a:t>Construct the algorithm or flowchart for your proposed idea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IN" sz="14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IN" sz="14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tx1"/>
              </a:buClr>
            </a:pPr>
            <a:r>
              <a:rPr lang="en-IN" sz="1400" dirty="0" smtClean="0">
                <a:latin typeface="Arial" pitchFamily="34" charset="0"/>
                <a:cs typeface="Arial" pitchFamily="34" charset="0"/>
              </a:rPr>
              <a:t>Note : If needed proceed with another page</a:t>
            </a:r>
          </a:p>
          <a:p>
            <a:pPr>
              <a:buClr>
                <a:schemeClr val="tx1"/>
              </a:buClr>
            </a:pPr>
            <a:endParaRPr lang="en-IN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3">
            <a:hlinkClick r:id="rId4"/>
            <a:extLst>
              <a:ext uri="{FF2B5EF4-FFF2-40B4-BE49-F238E27FC236}">
                <a16:creationId xmlns="" xmlns:a16="http://schemas.microsoft.com/office/drawing/2014/main" id="{0DCBC966-D283-4792-BCA1-1B2374568897}"/>
              </a:ext>
            </a:extLst>
          </p:cNvPr>
          <p:cNvSpPr txBox="1"/>
          <p:nvPr/>
        </p:nvSpPr>
        <p:spPr>
          <a:xfrm>
            <a:off x="937144" y="4858833"/>
            <a:ext cx="51696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https</a:t>
            </a:r>
            <a:r>
              <a:rPr lang="en-US" altLang="zh-CN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://arunai.org/ideathon</a:t>
            </a:r>
            <a:endParaRPr lang="ko-KR" altLang="en-US" sz="12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87288344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1_uyH-Grk3yPyjWv2J6hbde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143000" y="-247650"/>
            <a:ext cx="4114800" cy="2205532"/>
          </a:xfrm>
          <a:prstGeom prst="rect">
            <a:avLst/>
          </a:prstGeom>
        </p:spPr>
      </p:pic>
      <p:sp>
        <p:nvSpPr>
          <p:cNvPr id="50" name="任意多边形: 形状 49">
            <a:extLst>
              <a:ext uri="{FF2B5EF4-FFF2-40B4-BE49-F238E27FC236}">
                <a16:creationId xmlns="" xmlns:a16="http://schemas.microsoft.com/office/drawing/2014/main" id="{DD062E6E-50F2-4205-9A04-A508E0797FD3}"/>
              </a:ext>
            </a:extLst>
          </p:cNvPr>
          <p:cNvSpPr/>
          <p:nvPr/>
        </p:nvSpPr>
        <p:spPr>
          <a:xfrm rot="18958199">
            <a:off x="8469046" y="4258996"/>
            <a:ext cx="1156711" cy="1156711"/>
          </a:xfrm>
          <a:custGeom>
            <a:avLst/>
            <a:gdLst>
              <a:gd name="connsiteX0" fmla="*/ 638672 w 2160240"/>
              <a:gd name="connsiteY0" fmla="*/ 411048 h 2160240"/>
              <a:gd name="connsiteX1" fmla="*/ 417942 w 2160240"/>
              <a:gd name="connsiteY1" fmla="*/ 631778 h 2160240"/>
              <a:gd name="connsiteX2" fmla="*/ 417942 w 2160240"/>
              <a:gd name="connsiteY2" fmla="*/ 1514674 h 2160240"/>
              <a:gd name="connsiteX3" fmla="*/ 638672 w 2160240"/>
              <a:gd name="connsiteY3" fmla="*/ 1735404 h 2160240"/>
              <a:gd name="connsiteX4" fmla="*/ 1521568 w 2160240"/>
              <a:gd name="connsiteY4" fmla="*/ 1735404 h 2160240"/>
              <a:gd name="connsiteX5" fmla="*/ 1742298 w 2160240"/>
              <a:gd name="connsiteY5" fmla="*/ 1514674 h 2160240"/>
              <a:gd name="connsiteX6" fmla="*/ 1742298 w 2160240"/>
              <a:gd name="connsiteY6" fmla="*/ 631778 h 2160240"/>
              <a:gd name="connsiteX7" fmla="*/ 1521568 w 2160240"/>
              <a:gd name="connsiteY7" fmla="*/ 411048 h 2160240"/>
              <a:gd name="connsiteX8" fmla="*/ 360047 w 2160240"/>
              <a:gd name="connsiteY8" fmla="*/ 0 h 2160240"/>
              <a:gd name="connsiteX9" fmla="*/ 1800193 w 2160240"/>
              <a:gd name="connsiteY9" fmla="*/ 0 h 2160240"/>
              <a:gd name="connsiteX10" fmla="*/ 2160240 w 2160240"/>
              <a:gd name="connsiteY10" fmla="*/ 360047 h 2160240"/>
              <a:gd name="connsiteX11" fmla="*/ 2160240 w 2160240"/>
              <a:gd name="connsiteY11" fmla="*/ 1800193 h 2160240"/>
              <a:gd name="connsiteX12" fmla="*/ 1800193 w 2160240"/>
              <a:gd name="connsiteY12" fmla="*/ 2160240 h 2160240"/>
              <a:gd name="connsiteX13" fmla="*/ 360047 w 2160240"/>
              <a:gd name="connsiteY13" fmla="*/ 2160240 h 2160240"/>
              <a:gd name="connsiteX14" fmla="*/ 0 w 2160240"/>
              <a:gd name="connsiteY14" fmla="*/ 1800193 h 2160240"/>
              <a:gd name="connsiteX15" fmla="*/ 0 w 2160240"/>
              <a:gd name="connsiteY15" fmla="*/ 360047 h 2160240"/>
              <a:gd name="connsiteX16" fmla="*/ 360047 w 2160240"/>
              <a:gd name="connsiteY16" fmla="*/ 0 h 216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160240" h="2160240">
                <a:moveTo>
                  <a:pt x="638672" y="411048"/>
                </a:moveTo>
                <a:cubicBezTo>
                  <a:pt x="516766" y="411048"/>
                  <a:pt x="417942" y="509872"/>
                  <a:pt x="417942" y="631778"/>
                </a:cubicBezTo>
                <a:lnTo>
                  <a:pt x="417942" y="1514674"/>
                </a:lnTo>
                <a:cubicBezTo>
                  <a:pt x="417942" y="1636580"/>
                  <a:pt x="516766" y="1735404"/>
                  <a:pt x="638672" y="1735404"/>
                </a:cubicBezTo>
                <a:lnTo>
                  <a:pt x="1521568" y="1735404"/>
                </a:lnTo>
                <a:cubicBezTo>
                  <a:pt x="1643474" y="1735404"/>
                  <a:pt x="1742298" y="1636580"/>
                  <a:pt x="1742298" y="1514674"/>
                </a:cubicBezTo>
                <a:lnTo>
                  <a:pt x="1742298" y="631778"/>
                </a:lnTo>
                <a:cubicBezTo>
                  <a:pt x="1742298" y="509872"/>
                  <a:pt x="1643474" y="411048"/>
                  <a:pt x="1521568" y="411048"/>
                </a:cubicBezTo>
                <a:close/>
                <a:moveTo>
                  <a:pt x="360047" y="0"/>
                </a:moveTo>
                <a:lnTo>
                  <a:pt x="1800193" y="0"/>
                </a:lnTo>
                <a:cubicBezTo>
                  <a:pt x="1999041" y="0"/>
                  <a:pt x="2160240" y="161199"/>
                  <a:pt x="2160240" y="360047"/>
                </a:cubicBezTo>
                <a:lnTo>
                  <a:pt x="2160240" y="1800193"/>
                </a:lnTo>
                <a:cubicBezTo>
                  <a:pt x="2160240" y="1999041"/>
                  <a:pt x="1999041" y="2160240"/>
                  <a:pt x="1800193" y="2160240"/>
                </a:cubicBezTo>
                <a:lnTo>
                  <a:pt x="360047" y="2160240"/>
                </a:lnTo>
                <a:cubicBezTo>
                  <a:pt x="161199" y="2160240"/>
                  <a:pt x="0" y="1999041"/>
                  <a:pt x="0" y="1800193"/>
                </a:cubicBezTo>
                <a:lnTo>
                  <a:pt x="0" y="360047"/>
                </a:lnTo>
                <a:cubicBezTo>
                  <a:pt x="0" y="161199"/>
                  <a:pt x="161199" y="0"/>
                  <a:pt x="360047" y="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1" name="任意多边形: 形状 50">
            <a:extLst>
              <a:ext uri="{FF2B5EF4-FFF2-40B4-BE49-F238E27FC236}">
                <a16:creationId xmlns="" xmlns:a16="http://schemas.microsoft.com/office/drawing/2014/main" id="{D7BB0580-6924-4737-8426-6A60F574F497}"/>
              </a:ext>
            </a:extLst>
          </p:cNvPr>
          <p:cNvSpPr/>
          <p:nvPr/>
        </p:nvSpPr>
        <p:spPr>
          <a:xfrm rot="18932100">
            <a:off x="-579726" y="4412044"/>
            <a:ext cx="1159449" cy="1159449"/>
          </a:xfrm>
          <a:custGeom>
            <a:avLst/>
            <a:gdLst>
              <a:gd name="connsiteX0" fmla="*/ 638672 w 2160240"/>
              <a:gd name="connsiteY0" fmla="*/ 411048 h 2160240"/>
              <a:gd name="connsiteX1" fmla="*/ 417942 w 2160240"/>
              <a:gd name="connsiteY1" fmla="*/ 631778 h 2160240"/>
              <a:gd name="connsiteX2" fmla="*/ 417942 w 2160240"/>
              <a:gd name="connsiteY2" fmla="*/ 1514674 h 2160240"/>
              <a:gd name="connsiteX3" fmla="*/ 638672 w 2160240"/>
              <a:gd name="connsiteY3" fmla="*/ 1735404 h 2160240"/>
              <a:gd name="connsiteX4" fmla="*/ 1521568 w 2160240"/>
              <a:gd name="connsiteY4" fmla="*/ 1735404 h 2160240"/>
              <a:gd name="connsiteX5" fmla="*/ 1742298 w 2160240"/>
              <a:gd name="connsiteY5" fmla="*/ 1514674 h 2160240"/>
              <a:gd name="connsiteX6" fmla="*/ 1742298 w 2160240"/>
              <a:gd name="connsiteY6" fmla="*/ 631778 h 2160240"/>
              <a:gd name="connsiteX7" fmla="*/ 1521568 w 2160240"/>
              <a:gd name="connsiteY7" fmla="*/ 411048 h 2160240"/>
              <a:gd name="connsiteX8" fmla="*/ 360047 w 2160240"/>
              <a:gd name="connsiteY8" fmla="*/ 0 h 2160240"/>
              <a:gd name="connsiteX9" fmla="*/ 1800193 w 2160240"/>
              <a:gd name="connsiteY9" fmla="*/ 0 h 2160240"/>
              <a:gd name="connsiteX10" fmla="*/ 2160240 w 2160240"/>
              <a:gd name="connsiteY10" fmla="*/ 360047 h 2160240"/>
              <a:gd name="connsiteX11" fmla="*/ 2160240 w 2160240"/>
              <a:gd name="connsiteY11" fmla="*/ 1800193 h 2160240"/>
              <a:gd name="connsiteX12" fmla="*/ 1800193 w 2160240"/>
              <a:gd name="connsiteY12" fmla="*/ 2160240 h 2160240"/>
              <a:gd name="connsiteX13" fmla="*/ 360047 w 2160240"/>
              <a:gd name="connsiteY13" fmla="*/ 2160240 h 2160240"/>
              <a:gd name="connsiteX14" fmla="*/ 0 w 2160240"/>
              <a:gd name="connsiteY14" fmla="*/ 1800193 h 2160240"/>
              <a:gd name="connsiteX15" fmla="*/ 0 w 2160240"/>
              <a:gd name="connsiteY15" fmla="*/ 360047 h 2160240"/>
              <a:gd name="connsiteX16" fmla="*/ 360047 w 2160240"/>
              <a:gd name="connsiteY16" fmla="*/ 0 h 216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160240" h="2160240">
                <a:moveTo>
                  <a:pt x="638672" y="411048"/>
                </a:moveTo>
                <a:cubicBezTo>
                  <a:pt x="516766" y="411048"/>
                  <a:pt x="417942" y="509872"/>
                  <a:pt x="417942" y="631778"/>
                </a:cubicBezTo>
                <a:lnTo>
                  <a:pt x="417942" y="1514674"/>
                </a:lnTo>
                <a:cubicBezTo>
                  <a:pt x="417942" y="1636580"/>
                  <a:pt x="516766" y="1735404"/>
                  <a:pt x="638672" y="1735404"/>
                </a:cubicBezTo>
                <a:lnTo>
                  <a:pt x="1521568" y="1735404"/>
                </a:lnTo>
                <a:cubicBezTo>
                  <a:pt x="1643474" y="1735404"/>
                  <a:pt x="1742298" y="1636580"/>
                  <a:pt x="1742298" y="1514674"/>
                </a:cubicBezTo>
                <a:lnTo>
                  <a:pt x="1742298" y="631778"/>
                </a:lnTo>
                <a:cubicBezTo>
                  <a:pt x="1742298" y="509872"/>
                  <a:pt x="1643474" y="411048"/>
                  <a:pt x="1521568" y="411048"/>
                </a:cubicBezTo>
                <a:close/>
                <a:moveTo>
                  <a:pt x="360047" y="0"/>
                </a:moveTo>
                <a:lnTo>
                  <a:pt x="1800193" y="0"/>
                </a:lnTo>
                <a:cubicBezTo>
                  <a:pt x="1999041" y="0"/>
                  <a:pt x="2160240" y="161199"/>
                  <a:pt x="2160240" y="360047"/>
                </a:cubicBezTo>
                <a:lnTo>
                  <a:pt x="2160240" y="1800193"/>
                </a:lnTo>
                <a:cubicBezTo>
                  <a:pt x="2160240" y="1999041"/>
                  <a:pt x="1999041" y="2160240"/>
                  <a:pt x="1800193" y="2160240"/>
                </a:cubicBezTo>
                <a:lnTo>
                  <a:pt x="360047" y="2160240"/>
                </a:lnTo>
                <a:cubicBezTo>
                  <a:pt x="161199" y="2160240"/>
                  <a:pt x="0" y="1999041"/>
                  <a:pt x="0" y="1800193"/>
                </a:cubicBezTo>
                <a:lnTo>
                  <a:pt x="0" y="360047"/>
                </a:lnTo>
                <a:cubicBezTo>
                  <a:pt x="0" y="161199"/>
                  <a:pt x="161199" y="0"/>
                  <a:pt x="360047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3" name="TextBox 48">
            <a:extLst>
              <a:ext uri="{FF2B5EF4-FFF2-40B4-BE49-F238E27FC236}">
                <a16:creationId xmlns="" xmlns:a16="http://schemas.microsoft.com/office/drawing/2014/main" id="{8E07D5A0-CBF7-4A45-9B14-8634EFC8BE0B}"/>
              </a:ext>
            </a:extLst>
          </p:cNvPr>
          <p:cNvSpPr txBox="1"/>
          <p:nvPr/>
        </p:nvSpPr>
        <p:spPr>
          <a:xfrm>
            <a:off x="2286000" y="285750"/>
            <a:ext cx="62484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IN" sz="2400" dirty="0" smtClean="0">
                <a:solidFill>
                  <a:srgbClr val="C00000"/>
                </a:solidFill>
              </a:rPr>
              <a:t>Prerequisite</a:t>
            </a:r>
            <a:endParaRPr lang="en-US" altLang="zh-CN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  <a:sym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1000" y="1123950"/>
            <a:ext cx="100093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IN" sz="1400" dirty="0" smtClean="0"/>
              <a:t> </a:t>
            </a:r>
            <a:r>
              <a:rPr lang="en-IN" sz="1400" dirty="0" smtClean="0">
                <a:latin typeface="Arial" pitchFamily="34" charset="0"/>
                <a:cs typeface="Arial" pitchFamily="34" charset="0"/>
              </a:rPr>
              <a:t>Mention all the skill required to build the Prototype. </a:t>
            </a:r>
          </a:p>
          <a:p>
            <a:pPr>
              <a:buClrTx/>
            </a:pPr>
            <a:endParaRPr lang="en-IN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3">
            <a:hlinkClick r:id="rId4"/>
            <a:extLst>
              <a:ext uri="{FF2B5EF4-FFF2-40B4-BE49-F238E27FC236}">
                <a16:creationId xmlns="" xmlns:a16="http://schemas.microsoft.com/office/drawing/2014/main" id="{0DCBC966-D283-4792-BCA1-1B2374568897}"/>
              </a:ext>
            </a:extLst>
          </p:cNvPr>
          <p:cNvSpPr txBox="1"/>
          <p:nvPr/>
        </p:nvSpPr>
        <p:spPr>
          <a:xfrm>
            <a:off x="937144" y="4858833"/>
            <a:ext cx="51696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rgbClr val="0070C0"/>
                </a:solidFill>
                <a:cs typeface="Arial" pitchFamily="34" charset="0"/>
              </a:rPr>
              <a:t>https</a:t>
            </a:r>
            <a:r>
              <a:rPr lang="en-US" altLang="zh-CN" sz="1200" b="1" dirty="0" smtClean="0">
                <a:solidFill>
                  <a:srgbClr val="0070C0"/>
                </a:solidFill>
                <a:cs typeface="Arial" pitchFamily="34" charset="0"/>
              </a:rPr>
              <a:t>://arunai.org/ideathon</a:t>
            </a:r>
            <a:endParaRPr lang="ko-KR" altLang="en-US" sz="1200" b="1" dirty="0">
              <a:solidFill>
                <a:srgbClr val="0070C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87288344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logoaec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33600" y="-1390650"/>
            <a:ext cx="4114800" cy="4800600"/>
          </a:xfrm>
          <a:prstGeom prst="rect">
            <a:avLst/>
          </a:prstGeom>
        </p:spPr>
      </p:pic>
      <p:pic>
        <p:nvPicPr>
          <p:cNvPr id="11" name="Picture 10" descr="1_uyH-Grk3yPyjWv2J6hbdeA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1295400" y="-218998"/>
            <a:ext cx="4495800" cy="2409748"/>
          </a:xfrm>
          <a:prstGeom prst="rect">
            <a:avLst/>
          </a:prstGeom>
        </p:spPr>
      </p:pic>
      <p:sp>
        <p:nvSpPr>
          <p:cNvPr id="51" name="任意多边形: 形状 50">
            <a:extLst>
              <a:ext uri="{FF2B5EF4-FFF2-40B4-BE49-F238E27FC236}">
                <a16:creationId xmlns="" xmlns:a16="http://schemas.microsoft.com/office/drawing/2014/main" id="{D7BB0580-6924-4737-8426-6A60F574F497}"/>
              </a:ext>
            </a:extLst>
          </p:cNvPr>
          <p:cNvSpPr/>
          <p:nvPr/>
        </p:nvSpPr>
        <p:spPr>
          <a:xfrm rot="18932100">
            <a:off x="-579726" y="4183444"/>
            <a:ext cx="1159449" cy="1159449"/>
          </a:xfrm>
          <a:custGeom>
            <a:avLst/>
            <a:gdLst>
              <a:gd name="connsiteX0" fmla="*/ 638672 w 2160240"/>
              <a:gd name="connsiteY0" fmla="*/ 411048 h 2160240"/>
              <a:gd name="connsiteX1" fmla="*/ 417942 w 2160240"/>
              <a:gd name="connsiteY1" fmla="*/ 631778 h 2160240"/>
              <a:gd name="connsiteX2" fmla="*/ 417942 w 2160240"/>
              <a:gd name="connsiteY2" fmla="*/ 1514674 h 2160240"/>
              <a:gd name="connsiteX3" fmla="*/ 638672 w 2160240"/>
              <a:gd name="connsiteY3" fmla="*/ 1735404 h 2160240"/>
              <a:gd name="connsiteX4" fmla="*/ 1521568 w 2160240"/>
              <a:gd name="connsiteY4" fmla="*/ 1735404 h 2160240"/>
              <a:gd name="connsiteX5" fmla="*/ 1742298 w 2160240"/>
              <a:gd name="connsiteY5" fmla="*/ 1514674 h 2160240"/>
              <a:gd name="connsiteX6" fmla="*/ 1742298 w 2160240"/>
              <a:gd name="connsiteY6" fmla="*/ 631778 h 2160240"/>
              <a:gd name="connsiteX7" fmla="*/ 1521568 w 2160240"/>
              <a:gd name="connsiteY7" fmla="*/ 411048 h 2160240"/>
              <a:gd name="connsiteX8" fmla="*/ 360047 w 2160240"/>
              <a:gd name="connsiteY8" fmla="*/ 0 h 2160240"/>
              <a:gd name="connsiteX9" fmla="*/ 1800193 w 2160240"/>
              <a:gd name="connsiteY9" fmla="*/ 0 h 2160240"/>
              <a:gd name="connsiteX10" fmla="*/ 2160240 w 2160240"/>
              <a:gd name="connsiteY10" fmla="*/ 360047 h 2160240"/>
              <a:gd name="connsiteX11" fmla="*/ 2160240 w 2160240"/>
              <a:gd name="connsiteY11" fmla="*/ 1800193 h 2160240"/>
              <a:gd name="connsiteX12" fmla="*/ 1800193 w 2160240"/>
              <a:gd name="connsiteY12" fmla="*/ 2160240 h 2160240"/>
              <a:gd name="connsiteX13" fmla="*/ 360047 w 2160240"/>
              <a:gd name="connsiteY13" fmla="*/ 2160240 h 2160240"/>
              <a:gd name="connsiteX14" fmla="*/ 0 w 2160240"/>
              <a:gd name="connsiteY14" fmla="*/ 1800193 h 2160240"/>
              <a:gd name="connsiteX15" fmla="*/ 0 w 2160240"/>
              <a:gd name="connsiteY15" fmla="*/ 360047 h 2160240"/>
              <a:gd name="connsiteX16" fmla="*/ 360047 w 2160240"/>
              <a:gd name="connsiteY16" fmla="*/ 0 h 216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160240" h="2160240">
                <a:moveTo>
                  <a:pt x="638672" y="411048"/>
                </a:moveTo>
                <a:cubicBezTo>
                  <a:pt x="516766" y="411048"/>
                  <a:pt x="417942" y="509872"/>
                  <a:pt x="417942" y="631778"/>
                </a:cubicBezTo>
                <a:lnTo>
                  <a:pt x="417942" y="1514674"/>
                </a:lnTo>
                <a:cubicBezTo>
                  <a:pt x="417942" y="1636580"/>
                  <a:pt x="516766" y="1735404"/>
                  <a:pt x="638672" y="1735404"/>
                </a:cubicBezTo>
                <a:lnTo>
                  <a:pt x="1521568" y="1735404"/>
                </a:lnTo>
                <a:cubicBezTo>
                  <a:pt x="1643474" y="1735404"/>
                  <a:pt x="1742298" y="1636580"/>
                  <a:pt x="1742298" y="1514674"/>
                </a:cubicBezTo>
                <a:lnTo>
                  <a:pt x="1742298" y="631778"/>
                </a:lnTo>
                <a:cubicBezTo>
                  <a:pt x="1742298" y="509872"/>
                  <a:pt x="1643474" y="411048"/>
                  <a:pt x="1521568" y="411048"/>
                </a:cubicBezTo>
                <a:close/>
                <a:moveTo>
                  <a:pt x="360047" y="0"/>
                </a:moveTo>
                <a:lnTo>
                  <a:pt x="1800193" y="0"/>
                </a:lnTo>
                <a:cubicBezTo>
                  <a:pt x="1999041" y="0"/>
                  <a:pt x="2160240" y="161199"/>
                  <a:pt x="2160240" y="360047"/>
                </a:cubicBezTo>
                <a:lnTo>
                  <a:pt x="2160240" y="1800193"/>
                </a:lnTo>
                <a:cubicBezTo>
                  <a:pt x="2160240" y="1999041"/>
                  <a:pt x="1999041" y="2160240"/>
                  <a:pt x="1800193" y="2160240"/>
                </a:cubicBezTo>
                <a:lnTo>
                  <a:pt x="360047" y="2160240"/>
                </a:lnTo>
                <a:cubicBezTo>
                  <a:pt x="161199" y="2160240"/>
                  <a:pt x="0" y="1999041"/>
                  <a:pt x="0" y="1800193"/>
                </a:cubicBezTo>
                <a:lnTo>
                  <a:pt x="0" y="360047"/>
                </a:lnTo>
                <a:cubicBezTo>
                  <a:pt x="0" y="161199"/>
                  <a:pt x="161199" y="0"/>
                  <a:pt x="360047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3" name="TextBox 48">
            <a:extLst>
              <a:ext uri="{FF2B5EF4-FFF2-40B4-BE49-F238E27FC236}">
                <a16:creationId xmlns="" xmlns:a16="http://schemas.microsoft.com/office/drawing/2014/main" id="{8E07D5A0-CBF7-4A45-9B14-8634EFC8BE0B}"/>
              </a:ext>
            </a:extLst>
          </p:cNvPr>
          <p:cNvSpPr txBox="1"/>
          <p:nvPr/>
        </p:nvSpPr>
        <p:spPr>
          <a:xfrm>
            <a:off x="1828800" y="1733550"/>
            <a:ext cx="4967629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altLang="zh-CN" sz="4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+mn-lt"/>
              </a:rPr>
              <a:t>Demo</a:t>
            </a:r>
          </a:p>
          <a:p>
            <a:pPr algn="ctr"/>
            <a:endParaRPr lang="en-GB" altLang="zh-CN" sz="4000" dirty="0">
              <a:solidFill>
                <a:srgbClr val="C00000"/>
              </a:solidFill>
              <a:latin typeface="Arial" pitchFamily="34" charset="0"/>
              <a:cs typeface="Arial" pitchFamily="34" charset="0"/>
              <a:sym typeface="+mn-lt"/>
            </a:endParaRPr>
          </a:p>
        </p:txBody>
      </p:sp>
      <p:pic>
        <p:nvPicPr>
          <p:cNvPr id="12" name="Picture 11" descr="53214_download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943600" y="285750"/>
            <a:ext cx="1524000" cy="659309"/>
          </a:xfrm>
          <a:prstGeom prst="rect">
            <a:avLst/>
          </a:prstGeom>
        </p:spPr>
      </p:pic>
      <p:pic>
        <p:nvPicPr>
          <p:cNvPr id="13" name="Picture 12" descr="99775-medium190ap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24801" y="209551"/>
            <a:ext cx="838200" cy="8382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371600" y="2495550"/>
            <a:ext cx="6781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400" dirty="0" smtClean="0">
                <a:latin typeface="Arial" pitchFamily="34" charset="0"/>
                <a:cs typeface="Arial" pitchFamily="34" charset="0"/>
              </a:rPr>
              <a:t>Note : </a:t>
            </a:r>
            <a:r>
              <a:rPr lang="en-IN" sz="1400" dirty="0" smtClean="0">
                <a:latin typeface="Arial" pitchFamily="34" charset="0"/>
                <a:cs typeface="Arial" pitchFamily="34" charset="0"/>
              </a:rPr>
              <a:t>Live Demonstration or Play the Recorded Proof for Maximum ( 90 Seconds) </a:t>
            </a:r>
            <a:endParaRPr lang="en-IN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3">
            <a:hlinkClick r:id="rId7"/>
            <a:extLst>
              <a:ext uri="{FF2B5EF4-FFF2-40B4-BE49-F238E27FC236}">
                <a16:creationId xmlns="" xmlns:a16="http://schemas.microsoft.com/office/drawing/2014/main" id="{0DCBC966-D283-4792-BCA1-1B2374568897}"/>
              </a:ext>
            </a:extLst>
          </p:cNvPr>
          <p:cNvSpPr txBox="1"/>
          <p:nvPr/>
        </p:nvSpPr>
        <p:spPr>
          <a:xfrm>
            <a:off x="937144" y="4858833"/>
            <a:ext cx="51696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rgbClr val="0070C0"/>
                </a:solidFill>
                <a:cs typeface="Arial" pitchFamily="34" charset="0"/>
              </a:rPr>
              <a:t>https</a:t>
            </a:r>
            <a:r>
              <a:rPr lang="en-US" altLang="zh-CN" sz="1200" b="1" dirty="0" smtClean="0">
                <a:solidFill>
                  <a:srgbClr val="0070C0"/>
                </a:solidFill>
                <a:cs typeface="Arial" pitchFamily="34" charset="0"/>
              </a:rPr>
              <a:t>://arunai.org/ideathon</a:t>
            </a:r>
            <a:endParaRPr lang="ko-KR" altLang="en-US" sz="1200" b="1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17" name="任意多边形: 形状 49">
            <a:extLst>
              <a:ext uri="{FF2B5EF4-FFF2-40B4-BE49-F238E27FC236}">
                <a16:creationId xmlns="" xmlns:a16="http://schemas.microsoft.com/office/drawing/2014/main" id="{DD062E6E-50F2-4205-9A04-A508E0797FD3}"/>
              </a:ext>
            </a:extLst>
          </p:cNvPr>
          <p:cNvSpPr/>
          <p:nvPr/>
        </p:nvSpPr>
        <p:spPr>
          <a:xfrm rot="18958199">
            <a:off x="8469046" y="4258996"/>
            <a:ext cx="1156711" cy="1156711"/>
          </a:xfrm>
          <a:custGeom>
            <a:avLst/>
            <a:gdLst>
              <a:gd name="connsiteX0" fmla="*/ 638672 w 2160240"/>
              <a:gd name="connsiteY0" fmla="*/ 411048 h 2160240"/>
              <a:gd name="connsiteX1" fmla="*/ 417942 w 2160240"/>
              <a:gd name="connsiteY1" fmla="*/ 631778 h 2160240"/>
              <a:gd name="connsiteX2" fmla="*/ 417942 w 2160240"/>
              <a:gd name="connsiteY2" fmla="*/ 1514674 h 2160240"/>
              <a:gd name="connsiteX3" fmla="*/ 638672 w 2160240"/>
              <a:gd name="connsiteY3" fmla="*/ 1735404 h 2160240"/>
              <a:gd name="connsiteX4" fmla="*/ 1521568 w 2160240"/>
              <a:gd name="connsiteY4" fmla="*/ 1735404 h 2160240"/>
              <a:gd name="connsiteX5" fmla="*/ 1742298 w 2160240"/>
              <a:gd name="connsiteY5" fmla="*/ 1514674 h 2160240"/>
              <a:gd name="connsiteX6" fmla="*/ 1742298 w 2160240"/>
              <a:gd name="connsiteY6" fmla="*/ 631778 h 2160240"/>
              <a:gd name="connsiteX7" fmla="*/ 1521568 w 2160240"/>
              <a:gd name="connsiteY7" fmla="*/ 411048 h 2160240"/>
              <a:gd name="connsiteX8" fmla="*/ 360047 w 2160240"/>
              <a:gd name="connsiteY8" fmla="*/ 0 h 2160240"/>
              <a:gd name="connsiteX9" fmla="*/ 1800193 w 2160240"/>
              <a:gd name="connsiteY9" fmla="*/ 0 h 2160240"/>
              <a:gd name="connsiteX10" fmla="*/ 2160240 w 2160240"/>
              <a:gd name="connsiteY10" fmla="*/ 360047 h 2160240"/>
              <a:gd name="connsiteX11" fmla="*/ 2160240 w 2160240"/>
              <a:gd name="connsiteY11" fmla="*/ 1800193 h 2160240"/>
              <a:gd name="connsiteX12" fmla="*/ 1800193 w 2160240"/>
              <a:gd name="connsiteY12" fmla="*/ 2160240 h 2160240"/>
              <a:gd name="connsiteX13" fmla="*/ 360047 w 2160240"/>
              <a:gd name="connsiteY13" fmla="*/ 2160240 h 2160240"/>
              <a:gd name="connsiteX14" fmla="*/ 0 w 2160240"/>
              <a:gd name="connsiteY14" fmla="*/ 1800193 h 2160240"/>
              <a:gd name="connsiteX15" fmla="*/ 0 w 2160240"/>
              <a:gd name="connsiteY15" fmla="*/ 360047 h 2160240"/>
              <a:gd name="connsiteX16" fmla="*/ 360047 w 2160240"/>
              <a:gd name="connsiteY16" fmla="*/ 0 h 216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160240" h="2160240">
                <a:moveTo>
                  <a:pt x="638672" y="411048"/>
                </a:moveTo>
                <a:cubicBezTo>
                  <a:pt x="516766" y="411048"/>
                  <a:pt x="417942" y="509872"/>
                  <a:pt x="417942" y="631778"/>
                </a:cubicBezTo>
                <a:lnTo>
                  <a:pt x="417942" y="1514674"/>
                </a:lnTo>
                <a:cubicBezTo>
                  <a:pt x="417942" y="1636580"/>
                  <a:pt x="516766" y="1735404"/>
                  <a:pt x="638672" y="1735404"/>
                </a:cubicBezTo>
                <a:lnTo>
                  <a:pt x="1521568" y="1735404"/>
                </a:lnTo>
                <a:cubicBezTo>
                  <a:pt x="1643474" y="1735404"/>
                  <a:pt x="1742298" y="1636580"/>
                  <a:pt x="1742298" y="1514674"/>
                </a:cubicBezTo>
                <a:lnTo>
                  <a:pt x="1742298" y="631778"/>
                </a:lnTo>
                <a:cubicBezTo>
                  <a:pt x="1742298" y="509872"/>
                  <a:pt x="1643474" y="411048"/>
                  <a:pt x="1521568" y="411048"/>
                </a:cubicBezTo>
                <a:close/>
                <a:moveTo>
                  <a:pt x="360047" y="0"/>
                </a:moveTo>
                <a:lnTo>
                  <a:pt x="1800193" y="0"/>
                </a:lnTo>
                <a:cubicBezTo>
                  <a:pt x="1999041" y="0"/>
                  <a:pt x="2160240" y="161199"/>
                  <a:pt x="2160240" y="360047"/>
                </a:cubicBezTo>
                <a:lnTo>
                  <a:pt x="2160240" y="1800193"/>
                </a:lnTo>
                <a:cubicBezTo>
                  <a:pt x="2160240" y="1999041"/>
                  <a:pt x="1999041" y="2160240"/>
                  <a:pt x="1800193" y="2160240"/>
                </a:cubicBezTo>
                <a:lnTo>
                  <a:pt x="360047" y="2160240"/>
                </a:lnTo>
                <a:cubicBezTo>
                  <a:pt x="161199" y="2160240"/>
                  <a:pt x="0" y="1999041"/>
                  <a:pt x="0" y="1800193"/>
                </a:cubicBezTo>
                <a:lnTo>
                  <a:pt x="0" y="360047"/>
                </a:lnTo>
                <a:cubicBezTo>
                  <a:pt x="0" y="161199"/>
                  <a:pt x="161199" y="0"/>
                  <a:pt x="360047" y="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87288344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logoaec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33600" y="-1390650"/>
            <a:ext cx="4114800" cy="4800600"/>
          </a:xfrm>
          <a:prstGeom prst="rect">
            <a:avLst/>
          </a:prstGeom>
        </p:spPr>
      </p:pic>
      <p:pic>
        <p:nvPicPr>
          <p:cNvPr id="21" name="Picture 20" descr="1_uyH-Grk3yPyjWv2J6hbdeA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-1295400" y="-218998"/>
            <a:ext cx="4495800" cy="2409748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1524000" y="2114550"/>
            <a:ext cx="475252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5400" b="1" spc="300" dirty="0">
                <a:solidFill>
                  <a:srgbClr val="002060"/>
                </a:solidFill>
                <a:cs typeface="+mn-ea"/>
                <a:sym typeface="+mn-lt"/>
              </a:rPr>
              <a:t>Thank you！</a:t>
            </a:r>
          </a:p>
        </p:txBody>
      </p:sp>
      <p:sp>
        <p:nvSpPr>
          <p:cNvPr id="13" name="任意多边形: 形状 12">
            <a:extLst>
              <a:ext uri="{FF2B5EF4-FFF2-40B4-BE49-F238E27FC236}">
                <a16:creationId xmlns="" xmlns:a16="http://schemas.microsoft.com/office/drawing/2014/main" id="{D8A0B311-15F6-4E75-8877-949BE12671D7}"/>
              </a:ext>
            </a:extLst>
          </p:cNvPr>
          <p:cNvSpPr/>
          <p:nvPr/>
        </p:nvSpPr>
        <p:spPr>
          <a:xfrm rot="18958199">
            <a:off x="8234550" y="3116404"/>
            <a:ext cx="1812346" cy="1812346"/>
          </a:xfrm>
          <a:custGeom>
            <a:avLst/>
            <a:gdLst>
              <a:gd name="connsiteX0" fmla="*/ 638672 w 2160240"/>
              <a:gd name="connsiteY0" fmla="*/ 411048 h 2160240"/>
              <a:gd name="connsiteX1" fmla="*/ 417942 w 2160240"/>
              <a:gd name="connsiteY1" fmla="*/ 631778 h 2160240"/>
              <a:gd name="connsiteX2" fmla="*/ 417942 w 2160240"/>
              <a:gd name="connsiteY2" fmla="*/ 1514674 h 2160240"/>
              <a:gd name="connsiteX3" fmla="*/ 638672 w 2160240"/>
              <a:gd name="connsiteY3" fmla="*/ 1735404 h 2160240"/>
              <a:gd name="connsiteX4" fmla="*/ 1521568 w 2160240"/>
              <a:gd name="connsiteY4" fmla="*/ 1735404 h 2160240"/>
              <a:gd name="connsiteX5" fmla="*/ 1742298 w 2160240"/>
              <a:gd name="connsiteY5" fmla="*/ 1514674 h 2160240"/>
              <a:gd name="connsiteX6" fmla="*/ 1742298 w 2160240"/>
              <a:gd name="connsiteY6" fmla="*/ 631778 h 2160240"/>
              <a:gd name="connsiteX7" fmla="*/ 1521568 w 2160240"/>
              <a:gd name="connsiteY7" fmla="*/ 411048 h 2160240"/>
              <a:gd name="connsiteX8" fmla="*/ 360047 w 2160240"/>
              <a:gd name="connsiteY8" fmla="*/ 0 h 2160240"/>
              <a:gd name="connsiteX9" fmla="*/ 1800193 w 2160240"/>
              <a:gd name="connsiteY9" fmla="*/ 0 h 2160240"/>
              <a:gd name="connsiteX10" fmla="*/ 2160240 w 2160240"/>
              <a:gd name="connsiteY10" fmla="*/ 360047 h 2160240"/>
              <a:gd name="connsiteX11" fmla="*/ 2160240 w 2160240"/>
              <a:gd name="connsiteY11" fmla="*/ 1800193 h 2160240"/>
              <a:gd name="connsiteX12" fmla="*/ 1800193 w 2160240"/>
              <a:gd name="connsiteY12" fmla="*/ 2160240 h 2160240"/>
              <a:gd name="connsiteX13" fmla="*/ 360047 w 2160240"/>
              <a:gd name="connsiteY13" fmla="*/ 2160240 h 2160240"/>
              <a:gd name="connsiteX14" fmla="*/ 0 w 2160240"/>
              <a:gd name="connsiteY14" fmla="*/ 1800193 h 2160240"/>
              <a:gd name="connsiteX15" fmla="*/ 0 w 2160240"/>
              <a:gd name="connsiteY15" fmla="*/ 360047 h 2160240"/>
              <a:gd name="connsiteX16" fmla="*/ 360047 w 2160240"/>
              <a:gd name="connsiteY16" fmla="*/ 0 h 216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160240" h="2160240">
                <a:moveTo>
                  <a:pt x="638672" y="411048"/>
                </a:moveTo>
                <a:cubicBezTo>
                  <a:pt x="516766" y="411048"/>
                  <a:pt x="417942" y="509872"/>
                  <a:pt x="417942" y="631778"/>
                </a:cubicBezTo>
                <a:lnTo>
                  <a:pt x="417942" y="1514674"/>
                </a:lnTo>
                <a:cubicBezTo>
                  <a:pt x="417942" y="1636580"/>
                  <a:pt x="516766" y="1735404"/>
                  <a:pt x="638672" y="1735404"/>
                </a:cubicBezTo>
                <a:lnTo>
                  <a:pt x="1521568" y="1735404"/>
                </a:lnTo>
                <a:cubicBezTo>
                  <a:pt x="1643474" y="1735404"/>
                  <a:pt x="1742298" y="1636580"/>
                  <a:pt x="1742298" y="1514674"/>
                </a:cubicBezTo>
                <a:lnTo>
                  <a:pt x="1742298" y="631778"/>
                </a:lnTo>
                <a:cubicBezTo>
                  <a:pt x="1742298" y="509872"/>
                  <a:pt x="1643474" y="411048"/>
                  <a:pt x="1521568" y="411048"/>
                </a:cubicBezTo>
                <a:close/>
                <a:moveTo>
                  <a:pt x="360047" y="0"/>
                </a:moveTo>
                <a:lnTo>
                  <a:pt x="1800193" y="0"/>
                </a:lnTo>
                <a:cubicBezTo>
                  <a:pt x="1999041" y="0"/>
                  <a:pt x="2160240" y="161199"/>
                  <a:pt x="2160240" y="360047"/>
                </a:cubicBezTo>
                <a:lnTo>
                  <a:pt x="2160240" y="1800193"/>
                </a:lnTo>
                <a:cubicBezTo>
                  <a:pt x="2160240" y="1999041"/>
                  <a:pt x="1999041" y="2160240"/>
                  <a:pt x="1800193" y="2160240"/>
                </a:cubicBezTo>
                <a:lnTo>
                  <a:pt x="360047" y="2160240"/>
                </a:lnTo>
                <a:cubicBezTo>
                  <a:pt x="161199" y="2160240"/>
                  <a:pt x="0" y="1999041"/>
                  <a:pt x="0" y="1800193"/>
                </a:cubicBezTo>
                <a:lnTo>
                  <a:pt x="0" y="360047"/>
                </a:lnTo>
                <a:cubicBezTo>
                  <a:pt x="0" y="161199"/>
                  <a:pt x="161199" y="0"/>
                  <a:pt x="360047" y="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任意多边形: 形状 14">
            <a:extLst>
              <a:ext uri="{FF2B5EF4-FFF2-40B4-BE49-F238E27FC236}">
                <a16:creationId xmlns="" xmlns:a16="http://schemas.microsoft.com/office/drawing/2014/main" id="{EBE80790-9C5D-48A2-8AC9-A37E12DDE12B}"/>
              </a:ext>
            </a:extLst>
          </p:cNvPr>
          <p:cNvSpPr/>
          <p:nvPr/>
        </p:nvSpPr>
        <p:spPr>
          <a:xfrm rot="18958199">
            <a:off x="7197162" y="2315231"/>
            <a:ext cx="1156711" cy="1156711"/>
          </a:xfrm>
          <a:custGeom>
            <a:avLst/>
            <a:gdLst>
              <a:gd name="connsiteX0" fmla="*/ 638672 w 2160240"/>
              <a:gd name="connsiteY0" fmla="*/ 411048 h 2160240"/>
              <a:gd name="connsiteX1" fmla="*/ 417942 w 2160240"/>
              <a:gd name="connsiteY1" fmla="*/ 631778 h 2160240"/>
              <a:gd name="connsiteX2" fmla="*/ 417942 w 2160240"/>
              <a:gd name="connsiteY2" fmla="*/ 1514674 h 2160240"/>
              <a:gd name="connsiteX3" fmla="*/ 638672 w 2160240"/>
              <a:gd name="connsiteY3" fmla="*/ 1735404 h 2160240"/>
              <a:gd name="connsiteX4" fmla="*/ 1521568 w 2160240"/>
              <a:gd name="connsiteY4" fmla="*/ 1735404 h 2160240"/>
              <a:gd name="connsiteX5" fmla="*/ 1742298 w 2160240"/>
              <a:gd name="connsiteY5" fmla="*/ 1514674 h 2160240"/>
              <a:gd name="connsiteX6" fmla="*/ 1742298 w 2160240"/>
              <a:gd name="connsiteY6" fmla="*/ 631778 h 2160240"/>
              <a:gd name="connsiteX7" fmla="*/ 1521568 w 2160240"/>
              <a:gd name="connsiteY7" fmla="*/ 411048 h 2160240"/>
              <a:gd name="connsiteX8" fmla="*/ 360047 w 2160240"/>
              <a:gd name="connsiteY8" fmla="*/ 0 h 2160240"/>
              <a:gd name="connsiteX9" fmla="*/ 1800193 w 2160240"/>
              <a:gd name="connsiteY9" fmla="*/ 0 h 2160240"/>
              <a:gd name="connsiteX10" fmla="*/ 2160240 w 2160240"/>
              <a:gd name="connsiteY10" fmla="*/ 360047 h 2160240"/>
              <a:gd name="connsiteX11" fmla="*/ 2160240 w 2160240"/>
              <a:gd name="connsiteY11" fmla="*/ 1800193 h 2160240"/>
              <a:gd name="connsiteX12" fmla="*/ 1800193 w 2160240"/>
              <a:gd name="connsiteY12" fmla="*/ 2160240 h 2160240"/>
              <a:gd name="connsiteX13" fmla="*/ 360047 w 2160240"/>
              <a:gd name="connsiteY13" fmla="*/ 2160240 h 2160240"/>
              <a:gd name="connsiteX14" fmla="*/ 0 w 2160240"/>
              <a:gd name="connsiteY14" fmla="*/ 1800193 h 2160240"/>
              <a:gd name="connsiteX15" fmla="*/ 0 w 2160240"/>
              <a:gd name="connsiteY15" fmla="*/ 360047 h 2160240"/>
              <a:gd name="connsiteX16" fmla="*/ 360047 w 2160240"/>
              <a:gd name="connsiteY16" fmla="*/ 0 h 216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160240" h="2160240">
                <a:moveTo>
                  <a:pt x="638672" y="411048"/>
                </a:moveTo>
                <a:cubicBezTo>
                  <a:pt x="516766" y="411048"/>
                  <a:pt x="417942" y="509872"/>
                  <a:pt x="417942" y="631778"/>
                </a:cubicBezTo>
                <a:lnTo>
                  <a:pt x="417942" y="1514674"/>
                </a:lnTo>
                <a:cubicBezTo>
                  <a:pt x="417942" y="1636580"/>
                  <a:pt x="516766" y="1735404"/>
                  <a:pt x="638672" y="1735404"/>
                </a:cubicBezTo>
                <a:lnTo>
                  <a:pt x="1521568" y="1735404"/>
                </a:lnTo>
                <a:cubicBezTo>
                  <a:pt x="1643474" y="1735404"/>
                  <a:pt x="1742298" y="1636580"/>
                  <a:pt x="1742298" y="1514674"/>
                </a:cubicBezTo>
                <a:lnTo>
                  <a:pt x="1742298" y="631778"/>
                </a:lnTo>
                <a:cubicBezTo>
                  <a:pt x="1742298" y="509872"/>
                  <a:pt x="1643474" y="411048"/>
                  <a:pt x="1521568" y="411048"/>
                </a:cubicBezTo>
                <a:close/>
                <a:moveTo>
                  <a:pt x="360047" y="0"/>
                </a:moveTo>
                <a:lnTo>
                  <a:pt x="1800193" y="0"/>
                </a:lnTo>
                <a:cubicBezTo>
                  <a:pt x="1999041" y="0"/>
                  <a:pt x="2160240" y="161199"/>
                  <a:pt x="2160240" y="360047"/>
                </a:cubicBezTo>
                <a:lnTo>
                  <a:pt x="2160240" y="1800193"/>
                </a:lnTo>
                <a:cubicBezTo>
                  <a:pt x="2160240" y="1999041"/>
                  <a:pt x="1999041" y="2160240"/>
                  <a:pt x="1800193" y="2160240"/>
                </a:cubicBezTo>
                <a:lnTo>
                  <a:pt x="360047" y="2160240"/>
                </a:lnTo>
                <a:cubicBezTo>
                  <a:pt x="161199" y="2160240"/>
                  <a:pt x="0" y="1999041"/>
                  <a:pt x="0" y="1800193"/>
                </a:cubicBezTo>
                <a:lnTo>
                  <a:pt x="0" y="360047"/>
                </a:lnTo>
                <a:cubicBezTo>
                  <a:pt x="0" y="161199"/>
                  <a:pt x="161199" y="0"/>
                  <a:pt x="360047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任意多边形: 形状 15">
            <a:extLst>
              <a:ext uri="{FF2B5EF4-FFF2-40B4-BE49-F238E27FC236}">
                <a16:creationId xmlns="" xmlns:a16="http://schemas.microsoft.com/office/drawing/2014/main" id="{C3222A29-4BC6-4C49-A7D6-27140812F464}"/>
              </a:ext>
            </a:extLst>
          </p:cNvPr>
          <p:cNvSpPr/>
          <p:nvPr/>
        </p:nvSpPr>
        <p:spPr>
          <a:xfrm rot="18958199">
            <a:off x="8133453" y="1696165"/>
            <a:ext cx="462942" cy="462942"/>
          </a:xfrm>
          <a:custGeom>
            <a:avLst/>
            <a:gdLst>
              <a:gd name="connsiteX0" fmla="*/ 638672 w 2160240"/>
              <a:gd name="connsiteY0" fmla="*/ 411048 h 2160240"/>
              <a:gd name="connsiteX1" fmla="*/ 417942 w 2160240"/>
              <a:gd name="connsiteY1" fmla="*/ 631778 h 2160240"/>
              <a:gd name="connsiteX2" fmla="*/ 417942 w 2160240"/>
              <a:gd name="connsiteY2" fmla="*/ 1514674 h 2160240"/>
              <a:gd name="connsiteX3" fmla="*/ 638672 w 2160240"/>
              <a:gd name="connsiteY3" fmla="*/ 1735404 h 2160240"/>
              <a:gd name="connsiteX4" fmla="*/ 1521568 w 2160240"/>
              <a:gd name="connsiteY4" fmla="*/ 1735404 h 2160240"/>
              <a:gd name="connsiteX5" fmla="*/ 1742298 w 2160240"/>
              <a:gd name="connsiteY5" fmla="*/ 1514674 h 2160240"/>
              <a:gd name="connsiteX6" fmla="*/ 1742298 w 2160240"/>
              <a:gd name="connsiteY6" fmla="*/ 631778 h 2160240"/>
              <a:gd name="connsiteX7" fmla="*/ 1521568 w 2160240"/>
              <a:gd name="connsiteY7" fmla="*/ 411048 h 2160240"/>
              <a:gd name="connsiteX8" fmla="*/ 360047 w 2160240"/>
              <a:gd name="connsiteY8" fmla="*/ 0 h 2160240"/>
              <a:gd name="connsiteX9" fmla="*/ 1800193 w 2160240"/>
              <a:gd name="connsiteY9" fmla="*/ 0 h 2160240"/>
              <a:gd name="connsiteX10" fmla="*/ 2160240 w 2160240"/>
              <a:gd name="connsiteY10" fmla="*/ 360047 h 2160240"/>
              <a:gd name="connsiteX11" fmla="*/ 2160240 w 2160240"/>
              <a:gd name="connsiteY11" fmla="*/ 1800193 h 2160240"/>
              <a:gd name="connsiteX12" fmla="*/ 1800193 w 2160240"/>
              <a:gd name="connsiteY12" fmla="*/ 2160240 h 2160240"/>
              <a:gd name="connsiteX13" fmla="*/ 360047 w 2160240"/>
              <a:gd name="connsiteY13" fmla="*/ 2160240 h 2160240"/>
              <a:gd name="connsiteX14" fmla="*/ 0 w 2160240"/>
              <a:gd name="connsiteY14" fmla="*/ 1800193 h 2160240"/>
              <a:gd name="connsiteX15" fmla="*/ 0 w 2160240"/>
              <a:gd name="connsiteY15" fmla="*/ 360047 h 2160240"/>
              <a:gd name="connsiteX16" fmla="*/ 360047 w 2160240"/>
              <a:gd name="connsiteY16" fmla="*/ 0 h 216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160240" h="2160240">
                <a:moveTo>
                  <a:pt x="638672" y="411048"/>
                </a:moveTo>
                <a:cubicBezTo>
                  <a:pt x="516766" y="411048"/>
                  <a:pt x="417942" y="509872"/>
                  <a:pt x="417942" y="631778"/>
                </a:cubicBezTo>
                <a:lnTo>
                  <a:pt x="417942" y="1514674"/>
                </a:lnTo>
                <a:cubicBezTo>
                  <a:pt x="417942" y="1636580"/>
                  <a:pt x="516766" y="1735404"/>
                  <a:pt x="638672" y="1735404"/>
                </a:cubicBezTo>
                <a:lnTo>
                  <a:pt x="1521568" y="1735404"/>
                </a:lnTo>
                <a:cubicBezTo>
                  <a:pt x="1643474" y="1735404"/>
                  <a:pt x="1742298" y="1636580"/>
                  <a:pt x="1742298" y="1514674"/>
                </a:cubicBezTo>
                <a:lnTo>
                  <a:pt x="1742298" y="631778"/>
                </a:lnTo>
                <a:cubicBezTo>
                  <a:pt x="1742298" y="509872"/>
                  <a:pt x="1643474" y="411048"/>
                  <a:pt x="1521568" y="411048"/>
                </a:cubicBezTo>
                <a:close/>
                <a:moveTo>
                  <a:pt x="360047" y="0"/>
                </a:moveTo>
                <a:lnTo>
                  <a:pt x="1800193" y="0"/>
                </a:lnTo>
                <a:cubicBezTo>
                  <a:pt x="1999041" y="0"/>
                  <a:pt x="2160240" y="161199"/>
                  <a:pt x="2160240" y="360047"/>
                </a:cubicBezTo>
                <a:lnTo>
                  <a:pt x="2160240" y="1800193"/>
                </a:lnTo>
                <a:cubicBezTo>
                  <a:pt x="2160240" y="1999041"/>
                  <a:pt x="1999041" y="2160240"/>
                  <a:pt x="1800193" y="2160240"/>
                </a:cubicBezTo>
                <a:lnTo>
                  <a:pt x="360047" y="2160240"/>
                </a:lnTo>
                <a:cubicBezTo>
                  <a:pt x="161199" y="2160240"/>
                  <a:pt x="0" y="1999041"/>
                  <a:pt x="0" y="1800193"/>
                </a:cubicBezTo>
                <a:lnTo>
                  <a:pt x="0" y="360047"/>
                </a:lnTo>
                <a:cubicBezTo>
                  <a:pt x="0" y="161199"/>
                  <a:pt x="161199" y="0"/>
                  <a:pt x="360047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任意多边形: 形状 17">
            <a:extLst>
              <a:ext uri="{FF2B5EF4-FFF2-40B4-BE49-F238E27FC236}">
                <a16:creationId xmlns="" xmlns:a16="http://schemas.microsoft.com/office/drawing/2014/main" id="{4CABA8C1-3794-4E63-A8A6-9EFC5F2F575F}"/>
              </a:ext>
            </a:extLst>
          </p:cNvPr>
          <p:cNvSpPr/>
          <p:nvPr/>
        </p:nvSpPr>
        <p:spPr>
          <a:xfrm rot="18958199">
            <a:off x="-578356" y="4182796"/>
            <a:ext cx="1156711" cy="1156711"/>
          </a:xfrm>
          <a:custGeom>
            <a:avLst/>
            <a:gdLst>
              <a:gd name="connsiteX0" fmla="*/ 638672 w 2160240"/>
              <a:gd name="connsiteY0" fmla="*/ 411048 h 2160240"/>
              <a:gd name="connsiteX1" fmla="*/ 417942 w 2160240"/>
              <a:gd name="connsiteY1" fmla="*/ 631778 h 2160240"/>
              <a:gd name="connsiteX2" fmla="*/ 417942 w 2160240"/>
              <a:gd name="connsiteY2" fmla="*/ 1514674 h 2160240"/>
              <a:gd name="connsiteX3" fmla="*/ 638672 w 2160240"/>
              <a:gd name="connsiteY3" fmla="*/ 1735404 h 2160240"/>
              <a:gd name="connsiteX4" fmla="*/ 1521568 w 2160240"/>
              <a:gd name="connsiteY4" fmla="*/ 1735404 h 2160240"/>
              <a:gd name="connsiteX5" fmla="*/ 1742298 w 2160240"/>
              <a:gd name="connsiteY5" fmla="*/ 1514674 h 2160240"/>
              <a:gd name="connsiteX6" fmla="*/ 1742298 w 2160240"/>
              <a:gd name="connsiteY6" fmla="*/ 631778 h 2160240"/>
              <a:gd name="connsiteX7" fmla="*/ 1521568 w 2160240"/>
              <a:gd name="connsiteY7" fmla="*/ 411048 h 2160240"/>
              <a:gd name="connsiteX8" fmla="*/ 360047 w 2160240"/>
              <a:gd name="connsiteY8" fmla="*/ 0 h 2160240"/>
              <a:gd name="connsiteX9" fmla="*/ 1800193 w 2160240"/>
              <a:gd name="connsiteY9" fmla="*/ 0 h 2160240"/>
              <a:gd name="connsiteX10" fmla="*/ 2160240 w 2160240"/>
              <a:gd name="connsiteY10" fmla="*/ 360047 h 2160240"/>
              <a:gd name="connsiteX11" fmla="*/ 2160240 w 2160240"/>
              <a:gd name="connsiteY11" fmla="*/ 1800193 h 2160240"/>
              <a:gd name="connsiteX12" fmla="*/ 1800193 w 2160240"/>
              <a:gd name="connsiteY12" fmla="*/ 2160240 h 2160240"/>
              <a:gd name="connsiteX13" fmla="*/ 360047 w 2160240"/>
              <a:gd name="connsiteY13" fmla="*/ 2160240 h 2160240"/>
              <a:gd name="connsiteX14" fmla="*/ 0 w 2160240"/>
              <a:gd name="connsiteY14" fmla="*/ 1800193 h 2160240"/>
              <a:gd name="connsiteX15" fmla="*/ 0 w 2160240"/>
              <a:gd name="connsiteY15" fmla="*/ 360047 h 2160240"/>
              <a:gd name="connsiteX16" fmla="*/ 360047 w 2160240"/>
              <a:gd name="connsiteY16" fmla="*/ 0 h 216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160240" h="2160240">
                <a:moveTo>
                  <a:pt x="638672" y="411048"/>
                </a:moveTo>
                <a:cubicBezTo>
                  <a:pt x="516766" y="411048"/>
                  <a:pt x="417942" y="509872"/>
                  <a:pt x="417942" y="631778"/>
                </a:cubicBezTo>
                <a:lnTo>
                  <a:pt x="417942" y="1514674"/>
                </a:lnTo>
                <a:cubicBezTo>
                  <a:pt x="417942" y="1636580"/>
                  <a:pt x="516766" y="1735404"/>
                  <a:pt x="638672" y="1735404"/>
                </a:cubicBezTo>
                <a:lnTo>
                  <a:pt x="1521568" y="1735404"/>
                </a:lnTo>
                <a:cubicBezTo>
                  <a:pt x="1643474" y="1735404"/>
                  <a:pt x="1742298" y="1636580"/>
                  <a:pt x="1742298" y="1514674"/>
                </a:cubicBezTo>
                <a:lnTo>
                  <a:pt x="1742298" y="631778"/>
                </a:lnTo>
                <a:cubicBezTo>
                  <a:pt x="1742298" y="509872"/>
                  <a:pt x="1643474" y="411048"/>
                  <a:pt x="1521568" y="411048"/>
                </a:cubicBezTo>
                <a:close/>
                <a:moveTo>
                  <a:pt x="360047" y="0"/>
                </a:moveTo>
                <a:lnTo>
                  <a:pt x="1800193" y="0"/>
                </a:lnTo>
                <a:cubicBezTo>
                  <a:pt x="1999041" y="0"/>
                  <a:pt x="2160240" y="161199"/>
                  <a:pt x="2160240" y="360047"/>
                </a:cubicBezTo>
                <a:lnTo>
                  <a:pt x="2160240" y="1800193"/>
                </a:lnTo>
                <a:cubicBezTo>
                  <a:pt x="2160240" y="1999041"/>
                  <a:pt x="1999041" y="2160240"/>
                  <a:pt x="1800193" y="2160240"/>
                </a:cubicBezTo>
                <a:lnTo>
                  <a:pt x="360047" y="2160240"/>
                </a:lnTo>
                <a:cubicBezTo>
                  <a:pt x="161199" y="2160240"/>
                  <a:pt x="0" y="1999041"/>
                  <a:pt x="0" y="1800193"/>
                </a:cubicBezTo>
                <a:lnTo>
                  <a:pt x="0" y="360047"/>
                </a:lnTo>
                <a:cubicBezTo>
                  <a:pt x="0" y="161199"/>
                  <a:pt x="161199" y="0"/>
                  <a:pt x="360047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22" name="Picture 21" descr="53214_download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943600" y="285750"/>
            <a:ext cx="1524000" cy="659309"/>
          </a:xfrm>
          <a:prstGeom prst="rect">
            <a:avLst/>
          </a:prstGeom>
        </p:spPr>
      </p:pic>
      <p:pic>
        <p:nvPicPr>
          <p:cNvPr id="23" name="Picture 22" descr="99775-medium190ap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24801" y="209551"/>
            <a:ext cx="761999" cy="761999"/>
          </a:xfrm>
          <a:prstGeom prst="rect">
            <a:avLst/>
          </a:prstGeom>
        </p:spPr>
      </p:pic>
      <p:sp>
        <p:nvSpPr>
          <p:cNvPr id="24" name="任意多边形: 形状 20">
            <a:extLst>
              <a:ext uri="{FF2B5EF4-FFF2-40B4-BE49-F238E27FC236}">
                <a16:creationId xmlns="" xmlns:a16="http://schemas.microsoft.com/office/drawing/2014/main" id="{999ED593-7DE7-41AB-83AB-C67C840702B5}"/>
              </a:ext>
            </a:extLst>
          </p:cNvPr>
          <p:cNvSpPr/>
          <p:nvPr/>
        </p:nvSpPr>
        <p:spPr>
          <a:xfrm rot="18958199">
            <a:off x="-578355" y="3115995"/>
            <a:ext cx="1156711" cy="1156711"/>
          </a:xfrm>
          <a:custGeom>
            <a:avLst/>
            <a:gdLst>
              <a:gd name="connsiteX0" fmla="*/ 638672 w 2160240"/>
              <a:gd name="connsiteY0" fmla="*/ 411048 h 2160240"/>
              <a:gd name="connsiteX1" fmla="*/ 417942 w 2160240"/>
              <a:gd name="connsiteY1" fmla="*/ 631778 h 2160240"/>
              <a:gd name="connsiteX2" fmla="*/ 417942 w 2160240"/>
              <a:gd name="connsiteY2" fmla="*/ 1514674 h 2160240"/>
              <a:gd name="connsiteX3" fmla="*/ 638672 w 2160240"/>
              <a:gd name="connsiteY3" fmla="*/ 1735404 h 2160240"/>
              <a:gd name="connsiteX4" fmla="*/ 1521568 w 2160240"/>
              <a:gd name="connsiteY4" fmla="*/ 1735404 h 2160240"/>
              <a:gd name="connsiteX5" fmla="*/ 1742298 w 2160240"/>
              <a:gd name="connsiteY5" fmla="*/ 1514674 h 2160240"/>
              <a:gd name="connsiteX6" fmla="*/ 1742298 w 2160240"/>
              <a:gd name="connsiteY6" fmla="*/ 631778 h 2160240"/>
              <a:gd name="connsiteX7" fmla="*/ 1521568 w 2160240"/>
              <a:gd name="connsiteY7" fmla="*/ 411048 h 2160240"/>
              <a:gd name="connsiteX8" fmla="*/ 360047 w 2160240"/>
              <a:gd name="connsiteY8" fmla="*/ 0 h 2160240"/>
              <a:gd name="connsiteX9" fmla="*/ 1800193 w 2160240"/>
              <a:gd name="connsiteY9" fmla="*/ 0 h 2160240"/>
              <a:gd name="connsiteX10" fmla="*/ 2160240 w 2160240"/>
              <a:gd name="connsiteY10" fmla="*/ 360047 h 2160240"/>
              <a:gd name="connsiteX11" fmla="*/ 2160240 w 2160240"/>
              <a:gd name="connsiteY11" fmla="*/ 1800193 h 2160240"/>
              <a:gd name="connsiteX12" fmla="*/ 1800193 w 2160240"/>
              <a:gd name="connsiteY12" fmla="*/ 2160240 h 2160240"/>
              <a:gd name="connsiteX13" fmla="*/ 360047 w 2160240"/>
              <a:gd name="connsiteY13" fmla="*/ 2160240 h 2160240"/>
              <a:gd name="connsiteX14" fmla="*/ 0 w 2160240"/>
              <a:gd name="connsiteY14" fmla="*/ 1800193 h 2160240"/>
              <a:gd name="connsiteX15" fmla="*/ 0 w 2160240"/>
              <a:gd name="connsiteY15" fmla="*/ 360047 h 2160240"/>
              <a:gd name="connsiteX16" fmla="*/ 360047 w 2160240"/>
              <a:gd name="connsiteY16" fmla="*/ 0 h 216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160240" h="2160240">
                <a:moveTo>
                  <a:pt x="638672" y="411048"/>
                </a:moveTo>
                <a:cubicBezTo>
                  <a:pt x="516766" y="411048"/>
                  <a:pt x="417942" y="509872"/>
                  <a:pt x="417942" y="631778"/>
                </a:cubicBezTo>
                <a:lnTo>
                  <a:pt x="417942" y="1514674"/>
                </a:lnTo>
                <a:cubicBezTo>
                  <a:pt x="417942" y="1636580"/>
                  <a:pt x="516766" y="1735404"/>
                  <a:pt x="638672" y="1735404"/>
                </a:cubicBezTo>
                <a:lnTo>
                  <a:pt x="1521568" y="1735404"/>
                </a:lnTo>
                <a:cubicBezTo>
                  <a:pt x="1643474" y="1735404"/>
                  <a:pt x="1742298" y="1636580"/>
                  <a:pt x="1742298" y="1514674"/>
                </a:cubicBezTo>
                <a:lnTo>
                  <a:pt x="1742298" y="631778"/>
                </a:lnTo>
                <a:cubicBezTo>
                  <a:pt x="1742298" y="509872"/>
                  <a:pt x="1643474" y="411048"/>
                  <a:pt x="1521568" y="411048"/>
                </a:cubicBezTo>
                <a:close/>
                <a:moveTo>
                  <a:pt x="360047" y="0"/>
                </a:moveTo>
                <a:lnTo>
                  <a:pt x="1800193" y="0"/>
                </a:lnTo>
                <a:cubicBezTo>
                  <a:pt x="1999041" y="0"/>
                  <a:pt x="2160240" y="161199"/>
                  <a:pt x="2160240" y="360047"/>
                </a:cubicBezTo>
                <a:lnTo>
                  <a:pt x="2160240" y="1800193"/>
                </a:lnTo>
                <a:cubicBezTo>
                  <a:pt x="2160240" y="1999041"/>
                  <a:pt x="1999041" y="2160240"/>
                  <a:pt x="1800193" y="2160240"/>
                </a:cubicBezTo>
                <a:lnTo>
                  <a:pt x="360047" y="2160240"/>
                </a:lnTo>
                <a:cubicBezTo>
                  <a:pt x="161199" y="2160240"/>
                  <a:pt x="0" y="1999041"/>
                  <a:pt x="0" y="1800193"/>
                </a:cubicBezTo>
                <a:lnTo>
                  <a:pt x="0" y="360047"/>
                </a:lnTo>
                <a:cubicBezTo>
                  <a:pt x="0" y="161199"/>
                  <a:pt x="161199" y="0"/>
                  <a:pt x="360047" y="0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84963254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第一PPT模板网-WWW.1PPT.COM"/>
</p:tagLst>
</file>

<file path=ppt/theme/theme1.xml><?xml version="1.0" encoding="utf-8"?>
<a:theme xmlns:a="http://schemas.openxmlformats.org/drawingml/2006/main" name="www.jpppt.com">
  <a:themeElements>
    <a:clrScheme name="自定义 237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0070C0"/>
      </a:accent1>
      <a:accent2>
        <a:srgbClr val="7F7F7F"/>
      </a:accent2>
      <a:accent3>
        <a:srgbClr val="0070C0"/>
      </a:accent3>
      <a:accent4>
        <a:srgbClr val="7F7F7F"/>
      </a:accent4>
      <a:accent5>
        <a:srgbClr val="0070C0"/>
      </a:accent5>
      <a:accent6>
        <a:srgbClr val="7F7F7F"/>
      </a:accent6>
      <a:hlink>
        <a:srgbClr val="0070C0"/>
      </a:hlink>
      <a:folHlink>
        <a:srgbClr val="7F7F7F"/>
      </a:folHlink>
    </a:clrScheme>
    <a:fontScheme name="gsoqxxxk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>
                <a:lumMod val="75000"/>
                <a:lumOff val="25000"/>
              </a:schemeClr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www.freeppt7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0070C0"/>
    </a:accent1>
    <a:accent2>
      <a:srgbClr val="7F7F7F"/>
    </a:accent2>
    <a:accent3>
      <a:srgbClr val="0070C0"/>
    </a:accent3>
    <a:accent4>
      <a:srgbClr val="7F7F7F"/>
    </a:accent4>
    <a:accent5>
      <a:srgbClr val="0070C0"/>
    </a:accent5>
    <a:accent6>
      <a:srgbClr val="7F7F7F"/>
    </a:accent6>
    <a:hlink>
      <a:srgbClr val="0070C0"/>
    </a:hlink>
    <a:folHlink>
      <a:srgbClr val="7F7F7F"/>
    </a:folHlink>
  </a:clrScheme>
</a:themeOverride>
</file>

<file path=ppt/theme/themeOverride2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0070C0"/>
    </a:accent1>
    <a:accent2>
      <a:srgbClr val="7F7F7F"/>
    </a:accent2>
    <a:accent3>
      <a:srgbClr val="0070C0"/>
    </a:accent3>
    <a:accent4>
      <a:srgbClr val="7F7F7F"/>
    </a:accent4>
    <a:accent5>
      <a:srgbClr val="0070C0"/>
    </a:accent5>
    <a:accent6>
      <a:srgbClr val="7F7F7F"/>
    </a:accent6>
    <a:hlink>
      <a:srgbClr val="0070C0"/>
    </a:hlink>
    <a:folHlink>
      <a:srgbClr val="7F7F7F"/>
    </a:folHlink>
  </a:clrScheme>
</a:themeOverride>
</file>

<file path=ppt/theme/themeOverride3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0070C0"/>
    </a:accent1>
    <a:accent2>
      <a:srgbClr val="7F7F7F"/>
    </a:accent2>
    <a:accent3>
      <a:srgbClr val="0070C0"/>
    </a:accent3>
    <a:accent4>
      <a:srgbClr val="7F7F7F"/>
    </a:accent4>
    <a:accent5>
      <a:srgbClr val="0070C0"/>
    </a:accent5>
    <a:accent6>
      <a:srgbClr val="7F7F7F"/>
    </a:accent6>
    <a:hlink>
      <a:srgbClr val="0070C0"/>
    </a:hlink>
    <a:folHlink>
      <a:srgbClr val="7F7F7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3266</TotalTime>
  <Words>143</Words>
  <Application>Microsoft Office PowerPoint</Application>
  <PresentationFormat>On-screen Show (16:9)</PresentationFormat>
  <Paragraphs>48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www.jpppt.com</vt:lpstr>
      <vt:lpstr>www.freeppt7.com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Manager>www.freeppt7.com</Manager>
  <Company>www.freeppt7.com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www.freeppt7.com</dc:creator>
  <cp:keywords>www.freeppt7.com</cp:keywords>
  <dc:description>www.freeppt7.com</dc:description>
  <cp:lastModifiedBy>acer</cp:lastModifiedBy>
  <cp:revision>270</cp:revision>
  <dcterms:created xsi:type="dcterms:W3CDTF">2015-12-11T17:46:17Z</dcterms:created>
  <dcterms:modified xsi:type="dcterms:W3CDTF">2021-02-25T17:45:40Z</dcterms:modified>
</cp:coreProperties>
</file>